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webextensions/taskpanes.xml" ContentType="application/vnd.ms-office.webextensiontaskpanes+xml"/>
  <Override PartName="/ppt/webextensions/webextension1.xml" ContentType="application/vnd.ms-office.webextension+xml"/>
  <Override PartName="/ppt/webextensions/webextension2.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6" Type="http://schemas.openxmlformats.org/officeDocument/2006/relationships/custom-properties" Target="docProps/custom.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p:sldMasterIdLst>
    <p:sldMasterId id="2147483648" r:id="rId4"/>
    <p:sldMasterId id="2147483769" r:id="rId5"/>
  </p:sldMasterIdLst>
  <p:notesMasterIdLst>
    <p:notesMasterId r:id="rId21"/>
  </p:notesMasterIdLst>
  <p:handoutMasterIdLst>
    <p:handoutMasterId r:id="rId22"/>
  </p:handoutMasterIdLst>
  <p:sldIdLst>
    <p:sldId id="669" r:id="rId6"/>
    <p:sldId id="262" r:id="rId7"/>
    <p:sldId id="264" r:id="rId8"/>
    <p:sldId id="745" r:id="rId9"/>
    <p:sldId id="746" r:id="rId10"/>
    <p:sldId id="747" r:id="rId11"/>
    <p:sldId id="748" r:id="rId12"/>
    <p:sldId id="749" r:id="rId13"/>
    <p:sldId id="750" r:id="rId14"/>
    <p:sldId id="751" r:id="rId15"/>
    <p:sldId id="752" r:id="rId16"/>
    <p:sldId id="753" r:id="rId17"/>
    <p:sldId id="755" r:id="rId18"/>
    <p:sldId id="756" r:id="rId19"/>
    <p:sldId id="720" r:id="rId20"/>
  </p:sldIdLst>
  <p:sldSz cx="12192000" cy="6858000"/>
  <p:notesSz cx="6669088" cy="9872663"/>
  <p:embeddedFontLst>
    <p:embeddedFont>
      <p:font typeface="Arial Black" panose="020B0604020202020204" pitchFamily="34" charset="0"/>
      <p:bold r:id="rId23"/>
    </p:embeddedFont>
    <p:embeddedFont>
      <p:font typeface="Calibri" panose="020F0502020204030204" pitchFamily="34" charset="0"/>
      <p:regular r:id="rId24"/>
      <p:bold r:id="rId25"/>
      <p:italic r:id="rId26"/>
      <p:boldItalic r:id="rId27"/>
    </p:embeddedFont>
    <p:embeddedFont>
      <p:font typeface="Franklin Gothic Book" panose="020B0503020102020204" pitchFamily="34" charset="0"/>
      <p:regular r:id="rId28"/>
      <p:italic r:id="rId29"/>
    </p:embeddedFont>
    <p:embeddedFont>
      <p:font typeface="Oswald" pitchFamily="2" charset="77"/>
      <p:regular r:id="rId30"/>
      <p:bold r:id="rId31"/>
    </p:embeddedFont>
    <p:embeddedFont>
      <p:font typeface="Posterama" panose="020B0504020200020000" pitchFamily="34" charset="0"/>
      <p:regular r:id="rId32"/>
      <p:bold r:id="rId33"/>
      <p:italic r:id="rId34"/>
      <p:boldItalic r:id="rId35"/>
    </p:embeddedFont>
    <p:embeddedFont>
      <p:font typeface="Roboto" panose="02000000000000000000" pitchFamily="2" charset="0"/>
      <p:regular r:id="rId36"/>
      <p:bold r:id="rId37"/>
      <p:italic r:id="rId38"/>
      <p:boldItalic r:id="rId39"/>
    </p:embeddedFont>
    <p:embeddedFont>
      <p:font typeface="Roboto Slab" pitchFamily="2" charset="0"/>
      <p:regular r:id="rId40"/>
      <p:bold r:id="rId41"/>
    </p:embeddedFont>
    <p:embeddedFont>
      <p:font typeface="Sabon Next LT" panose="02000500000000000000" pitchFamily="2" charset="0"/>
      <p:regular r:id="rId42"/>
      <p:bold r:id="rId43"/>
      <p:italic r:id="rId44"/>
      <p:boldItalic r:id="rId45"/>
    </p:embeddedFont>
    <p:embeddedFont>
      <p:font typeface="Segoe UI" panose="020B0502040204020203" pitchFamily="34" charset="0"/>
      <p:regular r:id="rId46"/>
      <p:bold r:id="rId47"/>
      <p:italic r:id="rId48"/>
      <p:boldItalic r:id="rId49"/>
    </p:embeddedFont>
    <p:embeddedFont>
      <p:font typeface="Segoe UI Black" panose="020B0502040204020203" pitchFamily="34" charset="0"/>
      <p:bold r:id="rId50"/>
      <p:italic r:id="rId51"/>
      <p:boldItalic r:id="rId52"/>
    </p:embeddedFont>
    <p:embeddedFont>
      <p:font typeface="Segoe UI Semibold" panose="020B0502040204020203" pitchFamily="34" charset="0"/>
      <p:regular r:id="rId53"/>
      <p:bold r:id="rId54"/>
      <p:italic r:id="rId55"/>
      <p:boldItalic r:id="rId56"/>
    </p:embeddedFont>
    <p:embeddedFont>
      <p:font typeface="Segoe UI Semilight" panose="020B0502040204020203" pitchFamily="34" charset="0"/>
      <p:regular r:id="rId57"/>
      <p:italic r:id="rId5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Lecture 1" id="{ACC24B29-0CC7-491A-A98A-CF7CBDBE501E}">
          <p14:sldIdLst>
            <p14:sldId id="669"/>
            <p14:sldId id="262"/>
            <p14:sldId id="264"/>
            <p14:sldId id="745"/>
            <p14:sldId id="746"/>
            <p14:sldId id="747"/>
            <p14:sldId id="748"/>
            <p14:sldId id="749"/>
            <p14:sldId id="750"/>
            <p14:sldId id="751"/>
            <p14:sldId id="752"/>
            <p14:sldId id="753"/>
            <p14:sldId id="755"/>
            <p14:sldId id="756"/>
            <p14:sldId id="720"/>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09DD9"/>
    <a:srgbClr val="FFE38B"/>
    <a:srgbClr val="55A839"/>
    <a:srgbClr val="F78D7C"/>
    <a:srgbClr val="8DD6C1"/>
    <a:srgbClr val="9EE2CF"/>
    <a:srgbClr val="34AC8B"/>
    <a:srgbClr val="27CED7"/>
    <a:srgbClr val="7F7F7F"/>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4268" autoAdjust="0"/>
    <p:restoredTop sz="93792" autoAdjust="0"/>
  </p:normalViewPr>
  <p:slideViewPr>
    <p:cSldViewPr snapToGrid="0">
      <p:cViewPr varScale="1">
        <p:scale>
          <a:sx n="77" d="100"/>
          <a:sy n="77" d="100"/>
        </p:scale>
        <p:origin x="216" y="968"/>
      </p:cViewPr>
      <p:guideLst/>
    </p:cSldViewPr>
  </p:slideViewPr>
  <p:outlineViewPr>
    <p:cViewPr>
      <p:scale>
        <a:sx n="33" d="100"/>
        <a:sy n="33" d="100"/>
      </p:scale>
      <p:origin x="0" y="-1164"/>
    </p:cViewPr>
  </p:outlineViewPr>
  <p:notesTextViewPr>
    <p:cViewPr>
      <p:scale>
        <a:sx n="1" d="1"/>
        <a:sy n="1" d="1"/>
      </p:scale>
      <p:origin x="0" y="0"/>
    </p:cViewPr>
  </p:notesTextViewPr>
  <p:sorterViewPr>
    <p:cViewPr>
      <p:scale>
        <a:sx n="108" d="100"/>
        <a:sy n="108" d="100"/>
      </p:scale>
      <p:origin x="0" y="-3162"/>
    </p:cViewPr>
  </p:sorterViewPr>
  <p:notesViewPr>
    <p:cSldViewPr snapToGrid="0">
      <p:cViewPr varScale="1">
        <p:scale>
          <a:sx n="73" d="100"/>
          <a:sy n="73" d="100"/>
        </p:scale>
        <p:origin x="583" y="4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font" Target="fonts/font4.fntdata"/><Relationship Id="rId39" Type="http://schemas.openxmlformats.org/officeDocument/2006/relationships/font" Target="fonts/font17.fntdata"/><Relationship Id="rId21" Type="http://schemas.openxmlformats.org/officeDocument/2006/relationships/notesMaster" Target="notesMasters/notesMaster1.xml"/><Relationship Id="rId34" Type="http://schemas.openxmlformats.org/officeDocument/2006/relationships/font" Target="fonts/font12.fntdata"/><Relationship Id="rId42" Type="http://schemas.openxmlformats.org/officeDocument/2006/relationships/font" Target="fonts/font20.fntdata"/><Relationship Id="rId47" Type="http://schemas.openxmlformats.org/officeDocument/2006/relationships/font" Target="fonts/font25.fntdata"/><Relationship Id="rId50" Type="http://schemas.openxmlformats.org/officeDocument/2006/relationships/font" Target="fonts/font28.fntdata"/><Relationship Id="rId55" Type="http://schemas.openxmlformats.org/officeDocument/2006/relationships/font" Target="fonts/font33.fntdata"/><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font" Target="fonts/font7.fntdata"/><Relationship Id="rId11" Type="http://schemas.openxmlformats.org/officeDocument/2006/relationships/slide" Target="slides/slide6.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font" Target="fonts/font15.fntdata"/><Relationship Id="rId40" Type="http://schemas.openxmlformats.org/officeDocument/2006/relationships/font" Target="fonts/font18.fntdata"/><Relationship Id="rId45" Type="http://schemas.openxmlformats.org/officeDocument/2006/relationships/font" Target="fonts/font23.fntdata"/><Relationship Id="rId53" Type="http://schemas.openxmlformats.org/officeDocument/2006/relationships/font" Target="fonts/font31.fntdata"/><Relationship Id="rId58" Type="http://schemas.openxmlformats.org/officeDocument/2006/relationships/font" Target="fonts/font36.fntdata"/><Relationship Id="rId5" Type="http://schemas.openxmlformats.org/officeDocument/2006/relationships/slideMaster" Target="slideMasters/slideMaster2.xml"/><Relationship Id="rId61" Type="http://schemas.openxmlformats.org/officeDocument/2006/relationships/theme" Target="theme/theme1.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handoutMaster" Target="handoutMasters/handout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font" Target="fonts/font13.fntdata"/><Relationship Id="rId43" Type="http://schemas.openxmlformats.org/officeDocument/2006/relationships/font" Target="fonts/font21.fntdata"/><Relationship Id="rId48" Type="http://schemas.openxmlformats.org/officeDocument/2006/relationships/font" Target="fonts/font26.fntdata"/><Relationship Id="rId56" Type="http://schemas.openxmlformats.org/officeDocument/2006/relationships/font" Target="fonts/font34.fntdata"/><Relationship Id="rId8" Type="http://schemas.openxmlformats.org/officeDocument/2006/relationships/slide" Target="slides/slide3.xml"/><Relationship Id="rId51" Type="http://schemas.openxmlformats.org/officeDocument/2006/relationships/font" Target="fonts/font29.fntdata"/><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font" Target="fonts/font3.fntdata"/><Relationship Id="rId33" Type="http://schemas.openxmlformats.org/officeDocument/2006/relationships/font" Target="fonts/font11.fntdata"/><Relationship Id="rId38" Type="http://schemas.openxmlformats.org/officeDocument/2006/relationships/font" Target="fonts/font16.fntdata"/><Relationship Id="rId46" Type="http://schemas.openxmlformats.org/officeDocument/2006/relationships/font" Target="fonts/font24.fntdata"/><Relationship Id="rId59" Type="http://schemas.openxmlformats.org/officeDocument/2006/relationships/presProps" Target="presProps.xml"/><Relationship Id="rId20" Type="http://schemas.openxmlformats.org/officeDocument/2006/relationships/slide" Target="slides/slide15.xml"/><Relationship Id="rId41" Type="http://schemas.openxmlformats.org/officeDocument/2006/relationships/font" Target="fonts/font19.fntdata"/><Relationship Id="rId54" Type="http://schemas.openxmlformats.org/officeDocument/2006/relationships/font" Target="fonts/font32.fntdata"/><Relationship Id="rId62"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font" Target="fonts/font14.fntdata"/><Relationship Id="rId49" Type="http://schemas.openxmlformats.org/officeDocument/2006/relationships/font" Target="fonts/font27.fntdata"/><Relationship Id="rId57" Type="http://schemas.openxmlformats.org/officeDocument/2006/relationships/font" Target="fonts/font35.fntdata"/><Relationship Id="rId10" Type="http://schemas.openxmlformats.org/officeDocument/2006/relationships/slide" Target="slides/slide5.xml"/><Relationship Id="rId31" Type="http://schemas.openxmlformats.org/officeDocument/2006/relationships/font" Target="fonts/font9.fntdata"/><Relationship Id="rId44" Type="http://schemas.openxmlformats.org/officeDocument/2006/relationships/font" Target="fonts/font22.fntdata"/><Relationship Id="rId52" Type="http://schemas.openxmlformats.org/officeDocument/2006/relationships/font" Target="fonts/font30.fntdata"/><Relationship Id="rId60"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2"/>
            <a:ext cx="2889938" cy="495347"/>
          </a:xfrm>
          <a:prstGeom prst="rect">
            <a:avLst/>
          </a:prstGeom>
        </p:spPr>
        <p:txBody>
          <a:bodyPr vert="horz" lIns="94229" tIns="47114" rIns="94229" bIns="47114" rtlCol="0"/>
          <a:lstStyle>
            <a:lvl1pPr algn="l">
              <a:defRPr sz="1200"/>
            </a:lvl1pPr>
          </a:lstStyle>
          <a:p>
            <a:endParaRPr lang="en-US"/>
          </a:p>
        </p:txBody>
      </p:sp>
      <p:sp>
        <p:nvSpPr>
          <p:cNvPr id="3" name="Date Placeholder 2"/>
          <p:cNvSpPr>
            <a:spLocks noGrp="1"/>
          </p:cNvSpPr>
          <p:nvPr>
            <p:ph type="dt" sz="quarter" idx="1"/>
          </p:nvPr>
        </p:nvSpPr>
        <p:spPr>
          <a:xfrm>
            <a:off x="3777607" y="2"/>
            <a:ext cx="2889938" cy="495347"/>
          </a:xfrm>
          <a:prstGeom prst="rect">
            <a:avLst/>
          </a:prstGeom>
        </p:spPr>
        <p:txBody>
          <a:bodyPr vert="horz" lIns="94229" tIns="47114" rIns="94229" bIns="47114" rtlCol="0"/>
          <a:lstStyle>
            <a:lvl1pPr algn="r">
              <a:defRPr sz="1200"/>
            </a:lvl1pPr>
          </a:lstStyle>
          <a:p>
            <a:fld id="{7CCA049B-3A46-4BDA-A8F5-2925B00FE570}" type="datetimeFigureOut">
              <a:rPr lang="en-US" smtClean="0"/>
              <a:t>8/30/21</a:t>
            </a:fld>
            <a:endParaRPr lang="en-US"/>
          </a:p>
        </p:txBody>
      </p:sp>
      <p:sp>
        <p:nvSpPr>
          <p:cNvPr id="4" name="Footer Placeholder 3"/>
          <p:cNvSpPr>
            <a:spLocks noGrp="1"/>
          </p:cNvSpPr>
          <p:nvPr>
            <p:ph type="ftr" sz="quarter" idx="2"/>
          </p:nvPr>
        </p:nvSpPr>
        <p:spPr>
          <a:xfrm>
            <a:off x="0" y="9377317"/>
            <a:ext cx="2889938" cy="495346"/>
          </a:xfrm>
          <a:prstGeom prst="rect">
            <a:avLst/>
          </a:prstGeom>
        </p:spPr>
        <p:txBody>
          <a:bodyPr vert="horz" lIns="94229" tIns="47114" rIns="94229" bIns="47114" rtlCol="0" anchor="b"/>
          <a:lstStyle>
            <a:lvl1pPr algn="l">
              <a:defRPr sz="1200"/>
            </a:lvl1pPr>
          </a:lstStyle>
          <a:p>
            <a:endParaRPr lang="en-US"/>
          </a:p>
        </p:txBody>
      </p:sp>
      <p:sp>
        <p:nvSpPr>
          <p:cNvPr id="5" name="Slide Number Placeholder 4"/>
          <p:cNvSpPr>
            <a:spLocks noGrp="1"/>
          </p:cNvSpPr>
          <p:nvPr>
            <p:ph type="sldNum" sz="quarter" idx="3"/>
          </p:nvPr>
        </p:nvSpPr>
        <p:spPr>
          <a:xfrm>
            <a:off x="3777607" y="9377317"/>
            <a:ext cx="2889938" cy="495346"/>
          </a:xfrm>
          <a:prstGeom prst="rect">
            <a:avLst/>
          </a:prstGeom>
        </p:spPr>
        <p:txBody>
          <a:bodyPr vert="horz" lIns="94229" tIns="47114" rIns="94229" bIns="47114" rtlCol="0" anchor="b"/>
          <a:lstStyle>
            <a:lvl1pPr algn="r">
              <a:defRPr sz="1200"/>
            </a:lvl1pPr>
          </a:lstStyle>
          <a:p>
            <a:fld id="{DBAA5490-FD59-4087-AC7E-016E8A4124C4}" type="slidenum">
              <a:rPr lang="en-US" smtClean="0"/>
              <a:t>‹#›</a:t>
            </a:fld>
            <a:endParaRPr lang="en-US"/>
          </a:p>
        </p:txBody>
      </p:sp>
    </p:spTree>
    <p:extLst>
      <p:ext uri="{BB962C8B-B14F-4D97-AF65-F5344CB8AC3E}">
        <p14:creationId xmlns:p14="http://schemas.microsoft.com/office/powerpoint/2010/main" val="79109266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2"/>
            <a:ext cx="2889938" cy="495347"/>
          </a:xfrm>
          <a:prstGeom prst="rect">
            <a:avLst/>
          </a:prstGeom>
        </p:spPr>
        <p:txBody>
          <a:bodyPr vert="horz" lIns="94229" tIns="47114" rIns="94229" bIns="47114" rtlCol="0"/>
          <a:lstStyle>
            <a:lvl1pPr algn="l">
              <a:defRPr sz="1200"/>
            </a:lvl1pPr>
          </a:lstStyle>
          <a:p>
            <a:endParaRPr lang="en-US"/>
          </a:p>
        </p:txBody>
      </p:sp>
      <p:sp>
        <p:nvSpPr>
          <p:cNvPr id="3" name="Date Placeholder 2"/>
          <p:cNvSpPr>
            <a:spLocks noGrp="1"/>
          </p:cNvSpPr>
          <p:nvPr>
            <p:ph type="dt" idx="1"/>
          </p:nvPr>
        </p:nvSpPr>
        <p:spPr>
          <a:xfrm>
            <a:off x="3777607" y="2"/>
            <a:ext cx="2889938" cy="495347"/>
          </a:xfrm>
          <a:prstGeom prst="rect">
            <a:avLst/>
          </a:prstGeom>
        </p:spPr>
        <p:txBody>
          <a:bodyPr vert="horz" lIns="94229" tIns="47114" rIns="94229" bIns="47114" rtlCol="0"/>
          <a:lstStyle>
            <a:lvl1pPr algn="r">
              <a:defRPr sz="1200"/>
            </a:lvl1pPr>
          </a:lstStyle>
          <a:p>
            <a:fld id="{44C46CEC-428A-4DD0-A7C7-21AF8DE33E93}" type="datetimeFigureOut">
              <a:rPr lang="en-US" smtClean="0"/>
              <a:t>8/30/21</a:t>
            </a:fld>
            <a:endParaRPr lang="en-US"/>
          </a:p>
        </p:txBody>
      </p:sp>
      <p:sp>
        <p:nvSpPr>
          <p:cNvPr id="4" name="Slide Image Placeholder 3"/>
          <p:cNvSpPr>
            <a:spLocks noGrp="1" noRot="1" noChangeAspect="1"/>
          </p:cNvSpPr>
          <p:nvPr>
            <p:ph type="sldImg" idx="2"/>
          </p:nvPr>
        </p:nvSpPr>
        <p:spPr>
          <a:xfrm>
            <a:off x="373063" y="1233488"/>
            <a:ext cx="5922962" cy="3332162"/>
          </a:xfrm>
          <a:prstGeom prst="rect">
            <a:avLst/>
          </a:prstGeom>
          <a:noFill/>
          <a:ln w="12700">
            <a:solidFill>
              <a:prstClr val="black"/>
            </a:solidFill>
          </a:ln>
        </p:spPr>
        <p:txBody>
          <a:bodyPr vert="horz" lIns="94229" tIns="47114" rIns="94229" bIns="47114" rtlCol="0" anchor="ctr"/>
          <a:lstStyle/>
          <a:p>
            <a:endParaRPr lang="en-US"/>
          </a:p>
        </p:txBody>
      </p:sp>
      <p:sp>
        <p:nvSpPr>
          <p:cNvPr id="5" name="Notes Placeholder 4"/>
          <p:cNvSpPr>
            <a:spLocks noGrp="1"/>
          </p:cNvSpPr>
          <p:nvPr>
            <p:ph type="body" sz="quarter" idx="3"/>
          </p:nvPr>
        </p:nvSpPr>
        <p:spPr>
          <a:xfrm>
            <a:off x="666909" y="4751219"/>
            <a:ext cx="5335270" cy="3887362"/>
          </a:xfrm>
          <a:prstGeom prst="rect">
            <a:avLst/>
          </a:prstGeom>
        </p:spPr>
        <p:txBody>
          <a:bodyPr vert="horz" lIns="94229" tIns="47114" rIns="94229" bIns="47114"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377317"/>
            <a:ext cx="2889938" cy="495346"/>
          </a:xfrm>
          <a:prstGeom prst="rect">
            <a:avLst/>
          </a:prstGeom>
        </p:spPr>
        <p:txBody>
          <a:bodyPr vert="horz" lIns="94229" tIns="47114" rIns="94229" bIns="47114" rtlCol="0" anchor="b"/>
          <a:lstStyle>
            <a:lvl1pPr algn="l">
              <a:defRPr sz="1200"/>
            </a:lvl1pPr>
          </a:lstStyle>
          <a:p>
            <a:endParaRPr lang="en-US"/>
          </a:p>
        </p:txBody>
      </p:sp>
      <p:sp>
        <p:nvSpPr>
          <p:cNvPr id="7" name="Slide Number Placeholder 6"/>
          <p:cNvSpPr>
            <a:spLocks noGrp="1"/>
          </p:cNvSpPr>
          <p:nvPr>
            <p:ph type="sldNum" sz="quarter" idx="5"/>
          </p:nvPr>
        </p:nvSpPr>
        <p:spPr>
          <a:xfrm>
            <a:off x="3777607" y="9377317"/>
            <a:ext cx="2889938" cy="495346"/>
          </a:xfrm>
          <a:prstGeom prst="rect">
            <a:avLst/>
          </a:prstGeom>
        </p:spPr>
        <p:txBody>
          <a:bodyPr vert="horz" lIns="94229" tIns="47114" rIns="94229" bIns="47114" rtlCol="0" anchor="b"/>
          <a:lstStyle>
            <a:lvl1pPr algn="r">
              <a:defRPr sz="1200"/>
            </a:lvl1pPr>
          </a:lstStyle>
          <a:p>
            <a:fld id="{4CBCEA92-F142-4D57-B507-37BDAF44710C}" type="slidenum">
              <a:rPr lang="en-US" smtClean="0"/>
              <a:t>‹#›</a:t>
            </a:fld>
            <a:endParaRPr lang="en-US"/>
          </a:p>
        </p:txBody>
      </p:sp>
    </p:spTree>
    <p:extLst>
      <p:ext uri="{BB962C8B-B14F-4D97-AF65-F5344CB8AC3E}">
        <p14:creationId xmlns:p14="http://schemas.microsoft.com/office/powerpoint/2010/main" val="14020205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hyperlink" Target="http://www.nealanalytics.com/templates/" TargetMode="External"/><Relationship Id="rId2" Type="http://schemas.openxmlformats.org/officeDocument/2006/relationships/image" Target="../media/image9.PNG"/><Relationship Id="rId1" Type="http://schemas.openxmlformats.org/officeDocument/2006/relationships/slideMaster" Target="../slideMasters/slideMaster1.xml"/><Relationship Id="rId5" Type="http://schemas.openxmlformats.org/officeDocument/2006/relationships/image" Target="../media/image10.png"/><Relationship Id="rId4" Type="http://schemas.openxmlformats.org/officeDocument/2006/relationships/hyperlink" Target="http://www.nealanalytics.com/neal-creative/templates/" TargetMode="External"/></Relationships>
</file>

<file path=ppt/slideLayouts/_rels/slideLayout26.xml.rels><?xml version="1.0" encoding="UTF-8" standalone="yes"?>
<Relationships xmlns="http://schemas.openxmlformats.org/package/2006/relationships"><Relationship Id="rId2" Type="http://schemas.openxmlformats.org/officeDocument/2006/relationships/hyperlink" Target="http://www.nealanalytics.com/neal-creative/templates/" TargetMode="External"/><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hyperlink" Target="http://www.nealanalytics.com/templates/" TargetMode="External"/><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hyperlink" Target="http://www.nealanalytics.com/neal-creative/templates/" TargetMode="Externa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00_TITLE OR TRANSITION">
    <p:bg>
      <p:bgPr>
        <a:solidFill>
          <a:schemeClr val="bg2"/>
        </a:solidFill>
        <a:effectLst/>
      </p:bgPr>
    </p:bg>
    <p:spTree>
      <p:nvGrpSpPr>
        <p:cNvPr id="1" name=""/>
        <p:cNvGrpSpPr/>
        <p:nvPr/>
      </p:nvGrpSpPr>
      <p:grpSpPr>
        <a:xfrm>
          <a:off x="0" y="0"/>
          <a:ext cx="0" cy="0"/>
          <a:chOff x="0" y="0"/>
          <a:chExt cx="0" cy="0"/>
        </a:xfrm>
      </p:grpSpPr>
      <p:sp>
        <p:nvSpPr>
          <p:cNvPr id="18" name="Oval 17"/>
          <p:cNvSpPr/>
          <p:nvPr userDrawn="1"/>
        </p:nvSpPr>
        <p:spPr>
          <a:xfrm>
            <a:off x="1219939" y="-739444"/>
            <a:ext cx="9107555" cy="9034439"/>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9" name="Oval 18"/>
          <p:cNvSpPr/>
          <p:nvPr userDrawn="1"/>
        </p:nvSpPr>
        <p:spPr>
          <a:xfrm>
            <a:off x="1219939" y="-739444"/>
            <a:ext cx="9107555" cy="9034439"/>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1" name="Oval 20"/>
          <p:cNvSpPr/>
          <p:nvPr userDrawn="1"/>
        </p:nvSpPr>
        <p:spPr>
          <a:xfrm>
            <a:off x="5907634" y="3213970"/>
            <a:ext cx="2805809" cy="2783284"/>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2" name="Oval 21"/>
          <p:cNvSpPr/>
          <p:nvPr userDrawn="1"/>
        </p:nvSpPr>
        <p:spPr>
          <a:xfrm>
            <a:off x="5907634" y="3213970"/>
            <a:ext cx="2805809" cy="2783284"/>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 name="Title 1"/>
          <p:cNvSpPr>
            <a:spLocks noGrp="1"/>
          </p:cNvSpPr>
          <p:nvPr>
            <p:ph type="ctrTitle" hasCustomPrompt="1"/>
          </p:nvPr>
        </p:nvSpPr>
        <p:spPr>
          <a:xfrm>
            <a:off x="1219939" y="916229"/>
            <a:ext cx="9107555" cy="3632325"/>
          </a:xfrm>
          <a:prstGeom prst="rect">
            <a:avLst/>
          </a:prstGeom>
          <a:noFill/>
        </p:spPr>
        <p:txBody>
          <a:bodyPr anchor="b"/>
          <a:lstStyle>
            <a:lvl1pPr algn="ctr" defTabSz="914400" rtl="0" eaLnBrk="1" latinLnBrk="0" hangingPunct="1">
              <a:lnSpc>
                <a:spcPct val="90000"/>
              </a:lnSpc>
              <a:spcBef>
                <a:spcPct val="0"/>
              </a:spcBef>
              <a:buNone/>
              <a:defRPr lang="en-US" sz="8000" b="1" i="0" kern="1200" spc="-300" dirty="0">
                <a:gradFill>
                  <a:gsLst>
                    <a:gs pos="0">
                      <a:schemeClr val="accent1">
                        <a:lumMod val="5000"/>
                        <a:lumOff val="95000"/>
                      </a:schemeClr>
                    </a:gs>
                    <a:gs pos="100000">
                      <a:schemeClr val="tx1"/>
                    </a:gs>
                  </a:gsLst>
                  <a:lin ang="5400000" scaled="1"/>
                </a:gradFill>
                <a:latin typeface="+mn-lt"/>
                <a:ea typeface="+mn-ea"/>
                <a:cs typeface="Segoe UI Semilight" panose="020B0402040204020203" pitchFamily="34" charset="0"/>
              </a:defRPr>
            </a:lvl1pPr>
          </a:lstStyle>
          <a:p>
            <a:r>
              <a:rPr lang="en-US" dirty="0"/>
              <a:t>CLICK TO EDIT TITLE</a:t>
            </a:r>
          </a:p>
        </p:txBody>
      </p:sp>
    </p:spTree>
    <p:extLst>
      <p:ext uri="{BB962C8B-B14F-4D97-AF65-F5344CB8AC3E}">
        <p14:creationId xmlns:p14="http://schemas.microsoft.com/office/powerpoint/2010/main" val="23010430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p:cTn id="7" dur="500" fill="hold"/>
                                        <p:tgtEl>
                                          <p:spTgt spid="18"/>
                                        </p:tgtEl>
                                        <p:attrNameLst>
                                          <p:attrName>ppt_w</p:attrName>
                                        </p:attrNameLst>
                                      </p:cBhvr>
                                      <p:tavLst>
                                        <p:tav tm="0">
                                          <p:val>
                                            <p:fltVal val="0"/>
                                          </p:val>
                                        </p:tav>
                                        <p:tav tm="100000">
                                          <p:val>
                                            <p:strVal val="#ppt_w"/>
                                          </p:val>
                                        </p:tav>
                                      </p:tavLst>
                                    </p:anim>
                                    <p:anim calcmode="lin" valueType="num">
                                      <p:cBhvr>
                                        <p:cTn id="8" dur="500" fill="hold"/>
                                        <p:tgtEl>
                                          <p:spTgt spid="18"/>
                                        </p:tgtEl>
                                        <p:attrNameLst>
                                          <p:attrName>ppt_h</p:attrName>
                                        </p:attrNameLst>
                                      </p:cBhvr>
                                      <p:tavLst>
                                        <p:tav tm="0">
                                          <p:val>
                                            <p:fltVal val="0"/>
                                          </p:val>
                                        </p:tav>
                                        <p:tav tm="100000">
                                          <p:val>
                                            <p:strVal val="#ppt_h"/>
                                          </p:val>
                                        </p:tav>
                                      </p:tavLst>
                                    </p:anim>
                                    <p:animEffect transition="in" filter="fade">
                                      <p:cBhvr>
                                        <p:cTn id="9" dur="500"/>
                                        <p:tgtEl>
                                          <p:spTgt spid="18"/>
                                        </p:tgtEl>
                                      </p:cBhvr>
                                    </p:animEffect>
                                  </p:childTnLst>
                                </p:cTn>
                              </p:par>
                              <p:par>
                                <p:cTn id="10" presetID="10" presetClass="exit" presetSubtype="0" fill="hold" grpId="1" nodeType="withEffect">
                                  <p:stCondLst>
                                    <p:cond delay="250"/>
                                  </p:stCondLst>
                                  <p:childTnLst>
                                    <p:animEffect transition="out" filter="fade">
                                      <p:cBhvr>
                                        <p:cTn id="11" dur="500"/>
                                        <p:tgtEl>
                                          <p:spTgt spid="18"/>
                                        </p:tgtEl>
                                      </p:cBhvr>
                                    </p:animEffect>
                                    <p:set>
                                      <p:cBhvr>
                                        <p:cTn id="12" dur="1" fill="hold">
                                          <p:stCondLst>
                                            <p:cond delay="499"/>
                                          </p:stCondLst>
                                        </p:cTn>
                                        <p:tgtEl>
                                          <p:spTgt spid="18"/>
                                        </p:tgtEl>
                                        <p:attrNameLst>
                                          <p:attrName>style.visibility</p:attrName>
                                        </p:attrNameLst>
                                      </p:cBhvr>
                                      <p:to>
                                        <p:strVal val="hidden"/>
                                      </p:to>
                                    </p:set>
                                  </p:childTnLst>
                                </p:cTn>
                              </p:par>
                              <p:par>
                                <p:cTn id="13" presetID="53" presetClass="entr" presetSubtype="16" fill="hold" grpId="0" nodeType="withEffect">
                                  <p:stCondLst>
                                    <p:cond delay="250"/>
                                  </p:stCondLst>
                                  <p:childTnLst>
                                    <p:set>
                                      <p:cBhvr>
                                        <p:cTn id="14" dur="1" fill="hold">
                                          <p:stCondLst>
                                            <p:cond delay="0"/>
                                          </p:stCondLst>
                                        </p:cTn>
                                        <p:tgtEl>
                                          <p:spTgt spid="19"/>
                                        </p:tgtEl>
                                        <p:attrNameLst>
                                          <p:attrName>style.visibility</p:attrName>
                                        </p:attrNameLst>
                                      </p:cBhvr>
                                      <p:to>
                                        <p:strVal val="visible"/>
                                      </p:to>
                                    </p:set>
                                    <p:anim calcmode="lin" valueType="num">
                                      <p:cBhvr>
                                        <p:cTn id="15" dur="500" fill="hold"/>
                                        <p:tgtEl>
                                          <p:spTgt spid="19"/>
                                        </p:tgtEl>
                                        <p:attrNameLst>
                                          <p:attrName>ppt_w</p:attrName>
                                        </p:attrNameLst>
                                      </p:cBhvr>
                                      <p:tavLst>
                                        <p:tav tm="0">
                                          <p:val>
                                            <p:fltVal val="0"/>
                                          </p:val>
                                        </p:tav>
                                        <p:tav tm="100000">
                                          <p:val>
                                            <p:strVal val="#ppt_w"/>
                                          </p:val>
                                        </p:tav>
                                      </p:tavLst>
                                    </p:anim>
                                    <p:anim calcmode="lin" valueType="num">
                                      <p:cBhvr>
                                        <p:cTn id="16" dur="500" fill="hold"/>
                                        <p:tgtEl>
                                          <p:spTgt spid="19"/>
                                        </p:tgtEl>
                                        <p:attrNameLst>
                                          <p:attrName>ppt_h</p:attrName>
                                        </p:attrNameLst>
                                      </p:cBhvr>
                                      <p:tavLst>
                                        <p:tav tm="0">
                                          <p:val>
                                            <p:fltVal val="0"/>
                                          </p:val>
                                        </p:tav>
                                        <p:tav tm="100000">
                                          <p:val>
                                            <p:strVal val="#ppt_h"/>
                                          </p:val>
                                        </p:tav>
                                      </p:tavLst>
                                    </p:anim>
                                    <p:animEffect transition="in" filter="fade">
                                      <p:cBhvr>
                                        <p:cTn id="17" dur="500"/>
                                        <p:tgtEl>
                                          <p:spTgt spid="19"/>
                                        </p:tgtEl>
                                      </p:cBhvr>
                                    </p:animEffect>
                                  </p:childTnLst>
                                </p:cTn>
                              </p:par>
                              <p:par>
                                <p:cTn id="18" presetID="10" presetClass="exit" presetSubtype="0" fill="hold" grpId="1" nodeType="withEffect">
                                  <p:stCondLst>
                                    <p:cond delay="500"/>
                                  </p:stCondLst>
                                  <p:childTnLst>
                                    <p:animEffect transition="out" filter="fade">
                                      <p:cBhvr>
                                        <p:cTn id="19" dur="500"/>
                                        <p:tgtEl>
                                          <p:spTgt spid="19"/>
                                        </p:tgtEl>
                                      </p:cBhvr>
                                    </p:animEffect>
                                    <p:set>
                                      <p:cBhvr>
                                        <p:cTn id="20" dur="1" fill="hold">
                                          <p:stCondLst>
                                            <p:cond delay="499"/>
                                          </p:stCondLst>
                                        </p:cTn>
                                        <p:tgtEl>
                                          <p:spTgt spid="19"/>
                                        </p:tgtEl>
                                        <p:attrNameLst>
                                          <p:attrName>style.visibility</p:attrName>
                                        </p:attrNameLst>
                                      </p:cBhvr>
                                      <p:to>
                                        <p:strVal val="hidden"/>
                                      </p:to>
                                    </p:set>
                                  </p:childTnLst>
                                </p:cTn>
                              </p:par>
                              <p:par>
                                <p:cTn id="21" presetID="53" presetClass="entr" presetSubtype="16"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anim calcmode="lin" valueType="num">
                                      <p:cBhvr>
                                        <p:cTn id="23" dur="500" fill="hold"/>
                                        <p:tgtEl>
                                          <p:spTgt spid="21"/>
                                        </p:tgtEl>
                                        <p:attrNameLst>
                                          <p:attrName>ppt_w</p:attrName>
                                        </p:attrNameLst>
                                      </p:cBhvr>
                                      <p:tavLst>
                                        <p:tav tm="0">
                                          <p:val>
                                            <p:fltVal val="0"/>
                                          </p:val>
                                        </p:tav>
                                        <p:tav tm="100000">
                                          <p:val>
                                            <p:strVal val="#ppt_w"/>
                                          </p:val>
                                        </p:tav>
                                      </p:tavLst>
                                    </p:anim>
                                    <p:anim calcmode="lin" valueType="num">
                                      <p:cBhvr>
                                        <p:cTn id="24" dur="500" fill="hold"/>
                                        <p:tgtEl>
                                          <p:spTgt spid="21"/>
                                        </p:tgtEl>
                                        <p:attrNameLst>
                                          <p:attrName>ppt_h</p:attrName>
                                        </p:attrNameLst>
                                      </p:cBhvr>
                                      <p:tavLst>
                                        <p:tav tm="0">
                                          <p:val>
                                            <p:fltVal val="0"/>
                                          </p:val>
                                        </p:tav>
                                        <p:tav tm="100000">
                                          <p:val>
                                            <p:strVal val="#ppt_h"/>
                                          </p:val>
                                        </p:tav>
                                      </p:tavLst>
                                    </p:anim>
                                    <p:animEffect transition="in" filter="fade">
                                      <p:cBhvr>
                                        <p:cTn id="25" dur="500"/>
                                        <p:tgtEl>
                                          <p:spTgt spid="21"/>
                                        </p:tgtEl>
                                      </p:cBhvr>
                                    </p:animEffect>
                                  </p:childTnLst>
                                </p:cTn>
                              </p:par>
                              <p:par>
                                <p:cTn id="26" presetID="10" presetClass="exit" presetSubtype="0" fill="hold" grpId="1" nodeType="withEffect">
                                  <p:stCondLst>
                                    <p:cond delay="250"/>
                                  </p:stCondLst>
                                  <p:childTnLst>
                                    <p:animEffect transition="out" filter="fade">
                                      <p:cBhvr>
                                        <p:cTn id="27" dur="500"/>
                                        <p:tgtEl>
                                          <p:spTgt spid="21"/>
                                        </p:tgtEl>
                                      </p:cBhvr>
                                    </p:animEffect>
                                    <p:set>
                                      <p:cBhvr>
                                        <p:cTn id="28" dur="1" fill="hold">
                                          <p:stCondLst>
                                            <p:cond delay="499"/>
                                          </p:stCondLst>
                                        </p:cTn>
                                        <p:tgtEl>
                                          <p:spTgt spid="21"/>
                                        </p:tgtEl>
                                        <p:attrNameLst>
                                          <p:attrName>style.visibility</p:attrName>
                                        </p:attrNameLst>
                                      </p:cBhvr>
                                      <p:to>
                                        <p:strVal val="hidden"/>
                                      </p:to>
                                    </p:set>
                                  </p:childTnLst>
                                </p:cTn>
                              </p:par>
                              <p:par>
                                <p:cTn id="29" presetID="53" presetClass="entr" presetSubtype="16" fill="hold" grpId="0" nodeType="withEffect">
                                  <p:stCondLst>
                                    <p:cond delay="250"/>
                                  </p:stCondLst>
                                  <p:childTnLst>
                                    <p:set>
                                      <p:cBhvr>
                                        <p:cTn id="30" dur="1" fill="hold">
                                          <p:stCondLst>
                                            <p:cond delay="0"/>
                                          </p:stCondLst>
                                        </p:cTn>
                                        <p:tgtEl>
                                          <p:spTgt spid="22"/>
                                        </p:tgtEl>
                                        <p:attrNameLst>
                                          <p:attrName>style.visibility</p:attrName>
                                        </p:attrNameLst>
                                      </p:cBhvr>
                                      <p:to>
                                        <p:strVal val="visible"/>
                                      </p:to>
                                    </p:set>
                                    <p:anim calcmode="lin" valueType="num">
                                      <p:cBhvr>
                                        <p:cTn id="31" dur="500" fill="hold"/>
                                        <p:tgtEl>
                                          <p:spTgt spid="22"/>
                                        </p:tgtEl>
                                        <p:attrNameLst>
                                          <p:attrName>ppt_w</p:attrName>
                                        </p:attrNameLst>
                                      </p:cBhvr>
                                      <p:tavLst>
                                        <p:tav tm="0">
                                          <p:val>
                                            <p:fltVal val="0"/>
                                          </p:val>
                                        </p:tav>
                                        <p:tav tm="100000">
                                          <p:val>
                                            <p:strVal val="#ppt_w"/>
                                          </p:val>
                                        </p:tav>
                                      </p:tavLst>
                                    </p:anim>
                                    <p:anim calcmode="lin" valueType="num">
                                      <p:cBhvr>
                                        <p:cTn id="32" dur="500" fill="hold"/>
                                        <p:tgtEl>
                                          <p:spTgt spid="22"/>
                                        </p:tgtEl>
                                        <p:attrNameLst>
                                          <p:attrName>ppt_h</p:attrName>
                                        </p:attrNameLst>
                                      </p:cBhvr>
                                      <p:tavLst>
                                        <p:tav tm="0">
                                          <p:val>
                                            <p:fltVal val="0"/>
                                          </p:val>
                                        </p:tav>
                                        <p:tav tm="100000">
                                          <p:val>
                                            <p:strVal val="#ppt_h"/>
                                          </p:val>
                                        </p:tav>
                                      </p:tavLst>
                                    </p:anim>
                                    <p:animEffect transition="in" filter="fade">
                                      <p:cBhvr>
                                        <p:cTn id="33" dur="500"/>
                                        <p:tgtEl>
                                          <p:spTgt spid="22"/>
                                        </p:tgtEl>
                                      </p:cBhvr>
                                    </p:animEffect>
                                  </p:childTnLst>
                                </p:cTn>
                              </p:par>
                              <p:par>
                                <p:cTn id="34" presetID="10" presetClass="exit" presetSubtype="0" fill="hold" grpId="1" nodeType="withEffect">
                                  <p:stCondLst>
                                    <p:cond delay="500"/>
                                  </p:stCondLst>
                                  <p:childTnLst>
                                    <p:animEffect transition="out" filter="fade">
                                      <p:cBhvr>
                                        <p:cTn id="35" dur="500"/>
                                        <p:tgtEl>
                                          <p:spTgt spid="22"/>
                                        </p:tgtEl>
                                      </p:cBhvr>
                                    </p:animEffect>
                                    <p:set>
                                      <p:cBhvr>
                                        <p:cTn id="36" dur="1" fill="hold">
                                          <p:stCondLst>
                                            <p:cond delay="499"/>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8" grpId="1" animBg="1"/>
      <p:bldP spid="19" grpId="0" animBg="1"/>
      <p:bldP spid="19" grpId="1" animBg="1"/>
      <p:bldP spid="21" grpId="0" animBg="1"/>
      <p:bldP spid="21" grpId="1" animBg="1"/>
      <p:bldP spid="22" grpId="0" animBg="1"/>
      <p:bldP spid="22" grpId="1" animBg="1"/>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7_Callout with small Non-bulleted">
    <p:spTree>
      <p:nvGrpSpPr>
        <p:cNvPr id="1" name=""/>
        <p:cNvGrpSpPr/>
        <p:nvPr/>
      </p:nvGrpSpPr>
      <p:grpSpPr>
        <a:xfrm>
          <a:off x="0" y="0"/>
          <a:ext cx="0" cy="0"/>
          <a:chOff x="0" y="0"/>
          <a:chExt cx="0" cy="0"/>
        </a:xfrm>
      </p:grpSpPr>
      <p:sp>
        <p:nvSpPr>
          <p:cNvPr id="14" name="Freeform: Shape 13"/>
          <p:cNvSpPr/>
          <p:nvPr userDrawn="1"/>
        </p:nvSpPr>
        <p:spPr>
          <a:xfrm>
            <a:off x="129521" y="0"/>
            <a:ext cx="4741280" cy="2353474"/>
          </a:xfrm>
          <a:custGeom>
            <a:avLst/>
            <a:gdLst>
              <a:gd name="connsiteX0" fmla="*/ 0 w 4741280"/>
              <a:gd name="connsiteY0" fmla="*/ 0 h 2353474"/>
              <a:gd name="connsiteX1" fmla="*/ 4741280 w 4741280"/>
              <a:gd name="connsiteY1" fmla="*/ 0 h 2353474"/>
              <a:gd name="connsiteX2" fmla="*/ 4729949 w 4741280"/>
              <a:gd name="connsiteY2" fmla="*/ 224399 h 2353474"/>
              <a:gd name="connsiteX3" fmla="*/ 2370640 w 4741280"/>
              <a:gd name="connsiteY3" fmla="*/ 2353474 h 2353474"/>
              <a:gd name="connsiteX4" fmla="*/ 11331 w 4741280"/>
              <a:gd name="connsiteY4" fmla="*/ 224399 h 2353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1280" h="2353474">
                <a:moveTo>
                  <a:pt x="0" y="0"/>
                </a:moveTo>
                <a:lnTo>
                  <a:pt x="4741280" y="0"/>
                </a:lnTo>
                <a:lnTo>
                  <a:pt x="4729949" y="224399"/>
                </a:lnTo>
                <a:cubicBezTo>
                  <a:pt x="4608502" y="1420269"/>
                  <a:pt x="3598552" y="2353474"/>
                  <a:pt x="2370640" y="2353474"/>
                </a:cubicBezTo>
                <a:cubicBezTo>
                  <a:pt x="1142728" y="2353474"/>
                  <a:pt x="132779" y="1420269"/>
                  <a:pt x="11331" y="224399"/>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p:cNvSpPr>
            <a:spLocks noGrp="1"/>
          </p:cNvSpPr>
          <p:nvPr>
            <p:ph type="body" sz="quarter" idx="10" hasCustomPrompt="1"/>
          </p:nvPr>
        </p:nvSpPr>
        <p:spPr>
          <a:xfrm>
            <a:off x="6096000" y="431800"/>
            <a:ext cx="5371038" cy="1830245"/>
          </a:xfrm>
        </p:spPr>
        <p:txBody>
          <a:bodyPr wrap="square" lIns="146304" rIns="146304">
            <a:spAutoFit/>
          </a:bodyPr>
          <a:lstStyle>
            <a:lvl1pPr marL="0" marR="0" indent="0" algn="l" defTabSz="914367" rtl="0" eaLnBrk="1" fontAlgn="auto" latinLnBrk="0" hangingPunct="1">
              <a:lnSpc>
                <a:spcPct val="90000"/>
              </a:lnSpc>
              <a:spcBef>
                <a:spcPts val="1200"/>
              </a:spcBef>
              <a:spcAft>
                <a:spcPts val="0"/>
              </a:spcAft>
              <a:buClr>
                <a:schemeClr val="tx1"/>
              </a:buClr>
              <a:buSzPct val="90000"/>
              <a:buFont typeface="Wingdings" pitchFamily="2" charset="2"/>
              <a:buNone/>
              <a:tabLst/>
              <a:defRPr lang="en-US" sz="3137" kern="1200" spc="0" baseline="0" dirty="0">
                <a:gradFill>
                  <a:gsLst>
                    <a:gs pos="15000">
                      <a:schemeClr val="tx2"/>
                    </a:gs>
                    <a:gs pos="47000">
                      <a:schemeClr val="tx2"/>
                    </a:gs>
                  </a:gsLst>
                  <a:lin ang="5400000" scaled="1"/>
                </a:gradFill>
                <a:latin typeface="+mj-lt"/>
                <a:ea typeface="+mn-ea"/>
                <a:cs typeface="+mn-cs"/>
              </a:defRPr>
            </a:lvl1pPr>
            <a:lvl2pPr marL="0" indent="0">
              <a:buNone/>
              <a:defRPr sz="1961"/>
            </a:lvl2pPr>
            <a:lvl3pPr marL="227209" indent="0">
              <a:buNone/>
              <a:tabLst/>
              <a:defRPr sz="1961"/>
            </a:lvl3pPr>
            <a:lvl4pPr marL="451306" indent="0">
              <a:buNone/>
              <a:defRPr/>
            </a:lvl4pPr>
            <a:lvl5pPr marL="672290" indent="0">
              <a:buNone/>
              <a:tabLst/>
              <a:defRPr/>
            </a:lvl5pPr>
          </a:lstStyle>
          <a:p>
            <a:r>
              <a:rPr lang="en-US" dirty="0"/>
              <a:t>A short introduction</a:t>
            </a:r>
            <a:br>
              <a:rPr lang="en-US" dirty="0"/>
            </a:br>
            <a:r>
              <a:rPr lang="en-US" dirty="0"/>
              <a:t>to the data, revealing</a:t>
            </a:r>
            <a:br>
              <a:rPr lang="en-US" dirty="0"/>
            </a:br>
            <a:r>
              <a:rPr lang="en-US" dirty="0"/>
              <a:t>points one at a time, will enhance comprehension.</a:t>
            </a:r>
          </a:p>
        </p:txBody>
      </p:sp>
      <p:sp>
        <p:nvSpPr>
          <p:cNvPr id="9" name="Text Placeholder 8"/>
          <p:cNvSpPr>
            <a:spLocks noGrp="1"/>
          </p:cNvSpPr>
          <p:nvPr>
            <p:ph type="body" sz="quarter" idx="11"/>
          </p:nvPr>
        </p:nvSpPr>
        <p:spPr>
          <a:xfrm>
            <a:off x="293687" y="3436331"/>
            <a:ext cx="2286000" cy="1802032"/>
          </a:xfrm>
        </p:spPr>
        <p:txBody>
          <a:bodyPr lIns="182880" tIns="146304" rIns="182880"/>
          <a:lstStyle>
            <a:lvl1pPr marL="0" indent="0" algn="l">
              <a:buNone/>
              <a:defRPr sz="1600" b="1">
                <a:latin typeface="+mn-lt"/>
              </a:defRPr>
            </a:lvl1pPr>
            <a:lvl2pPr marL="0" indent="0" algn="l">
              <a:buNone/>
              <a:defRPr lang="en-US" sz="1400" b="0" kern="1200" dirty="0">
                <a:solidFill>
                  <a:schemeClr val="tx1"/>
                </a:solidFill>
                <a:latin typeface="+mn-lt"/>
                <a:ea typeface="+mn-ea"/>
                <a:cs typeface="+mn-cs"/>
              </a:defRPr>
            </a:lvl2pPr>
            <a:lvl3pPr marL="0" indent="0" algn="l">
              <a:buNone/>
              <a:defRPr sz="1200">
                <a:latin typeface="+mn-lt"/>
              </a:defRPr>
            </a:lvl3pPr>
            <a:lvl4pPr marL="0" indent="0" algn="l">
              <a:buNone/>
              <a:defRPr sz="1100">
                <a:latin typeface="+mn-lt"/>
              </a:defRPr>
            </a:lvl4pPr>
            <a:lvl5pPr marL="0" indent="0" algn="l">
              <a:buNone/>
              <a:defRPr sz="11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itle 6"/>
          <p:cNvSpPr>
            <a:spLocks noGrp="1"/>
          </p:cNvSpPr>
          <p:nvPr>
            <p:ph type="title" hasCustomPrompt="1"/>
          </p:nvPr>
        </p:nvSpPr>
        <p:spPr>
          <a:xfrm>
            <a:off x="555244" y="0"/>
            <a:ext cx="4083304" cy="1926336"/>
          </a:xfrm>
          <a:prstGeom prst="rect">
            <a:avLst/>
          </a:prstGeom>
        </p:spPr>
        <p:txBody>
          <a:bodyPr lIns="146304" tIns="420624" rIns="146304" anchor="t" anchorCtr="0"/>
          <a:lstStyle>
            <a:lvl1pPr>
              <a:defRPr lang="en-US" sz="3200" b="0" kern="1200" spc="60" baseline="0" dirty="0">
                <a:solidFill>
                  <a:schemeClr val="bg1"/>
                </a:solidFill>
                <a:latin typeface="+mj-lt"/>
                <a:ea typeface="+mn-ea"/>
                <a:cs typeface="Segoe UI Semilight" panose="020B0402040204020203" pitchFamily="34" charset="0"/>
              </a:defRPr>
            </a:lvl1pPr>
          </a:lstStyle>
          <a:p>
            <a:pPr marL="0" lvl="0" indent="0" algn="ctr" defTabSz="914400" rtl="0" eaLnBrk="1" latinLnBrk="0" hangingPunct="1">
              <a:lnSpc>
                <a:spcPct val="90000"/>
              </a:lnSpc>
              <a:spcBef>
                <a:spcPts val="1000"/>
              </a:spcBef>
              <a:buFont typeface="Arial" panose="020B0604020202020204" pitchFamily="34" charset="0"/>
              <a:buNone/>
            </a:pPr>
            <a:r>
              <a:rPr lang="en-US" dirty="0"/>
              <a:t>Click to edit master title style</a:t>
            </a:r>
          </a:p>
        </p:txBody>
      </p:sp>
      <p:sp>
        <p:nvSpPr>
          <p:cNvPr id="12" name="Text Placeholder 8"/>
          <p:cNvSpPr>
            <a:spLocks noGrp="1"/>
          </p:cNvSpPr>
          <p:nvPr>
            <p:ph type="body" sz="quarter" idx="12"/>
          </p:nvPr>
        </p:nvSpPr>
        <p:spPr>
          <a:xfrm>
            <a:off x="2661017" y="3436331"/>
            <a:ext cx="2286000" cy="1802032"/>
          </a:xfrm>
        </p:spPr>
        <p:txBody>
          <a:bodyPr lIns="182880" tIns="146304" rIns="91440"/>
          <a:lstStyle>
            <a:lvl1pPr marL="0" indent="0" algn="l">
              <a:buNone/>
              <a:defRPr lang="en-US" sz="1600" b="1" kern="1200" dirty="0">
                <a:solidFill>
                  <a:schemeClr val="tx1">
                    <a:lumMod val="85000"/>
                    <a:lumOff val="15000"/>
                  </a:schemeClr>
                </a:solidFill>
                <a:latin typeface="+mn-lt"/>
                <a:ea typeface="+mn-ea"/>
                <a:cs typeface="+mn-cs"/>
              </a:defRPr>
            </a:lvl1pPr>
            <a:lvl2pPr marL="0" indent="0" algn="l">
              <a:buNone/>
              <a:defRPr lang="en-US" sz="1400" b="0" kern="1200" dirty="0">
                <a:solidFill>
                  <a:schemeClr val="tx1"/>
                </a:solidFill>
                <a:latin typeface="+mn-lt"/>
                <a:ea typeface="+mn-ea"/>
                <a:cs typeface="+mn-cs"/>
              </a:defRPr>
            </a:lvl2pPr>
            <a:lvl3pPr marL="0" indent="0" algn="l">
              <a:buNone/>
              <a:defRPr sz="1200" b="0">
                <a:latin typeface="+mn-lt"/>
              </a:defRPr>
            </a:lvl3pPr>
            <a:lvl4pPr marL="0" indent="0" algn="l">
              <a:buNone/>
              <a:defRPr sz="1100" b="0">
                <a:latin typeface="+mn-lt"/>
              </a:defRPr>
            </a:lvl4pPr>
            <a:lvl5pPr marL="0" indent="0" algn="l">
              <a:buNone/>
              <a:defRPr sz="1100" b="0">
                <a:latin typeface="+mn-lt"/>
              </a:defRPr>
            </a:lvl5pPr>
          </a:lstStyle>
          <a:p>
            <a:pPr marL="0" lvl="0" indent="0" algn="l" defTabSz="914400" rtl="0" eaLnBrk="1" latinLnBrk="0" hangingPunct="1">
              <a:lnSpc>
                <a:spcPct val="90000"/>
              </a:lnSpc>
              <a:spcBef>
                <a:spcPts val="1000"/>
              </a:spcBef>
              <a:buFont typeface="Arial" panose="020B0604020202020204" pitchFamily="34" charset="0"/>
              <a:buNone/>
            </a:pPr>
            <a:r>
              <a:rPr lang="en-US"/>
              <a:t>Edit Master text styles</a:t>
            </a:r>
          </a:p>
          <a:p>
            <a:pPr marL="0" lvl="1" indent="0" algn="l" defTabSz="914400" rtl="0" eaLnBrk="1" latinLnBrk="0" hangingPunct="1">
              <a:lnSpc>
                <a:spcPct val="90000"/>
              </a:lnSpc>
              <a:spcBef>
                <a:spcPts val="1000"/>
              </a:spcBef>
              <a:buFont typeface="Arial" panose="020B0604020202020204" pitchFamily="34" charset="0"/>
              <a:buNone/>
            </a:pPr>
            <a:r>
              <a:rPr lang="en-US"/>
              <a:t>Second level</a:t>
            </a:r>
          </a:p>
          <a:p>
            <a:pPr marL="0" lvl="2" indent="0" algn="l" defTabSz="914400" rtl="0" eaLnBrk="1" latinLnBrk="0" hangingPunct="1">
              <a:lnSpc>
                <a:spcPct val="90000"/>
              </a:lnSpc>
              <a:spcBef>
                <a:spcPts val="1000"/>
              </a:spcBef>
              <a:buFont typeface="Arial" panose="020B0604020202020204" pitchFamily="34" charset="0"/>
              <a:buNone/>
            </a:pPr>
            <a:r>
              <a:rPr lang="en-US"/>
              <a:t>Third level</a:t>
            </a:r>
          </a:p>
          <a:p>
            <a:pPr marL="0" lvl="3" indent="0" algn="l" defTabSz="914400" rtl="0" eaLnBrk="1" latinLnBrk="0" hangingPunct="1">
              <a:lnSpc>
                <a:spcPct val="90000"/>
              </a:lnSpc>
              <a:spcBef>
                <a:spcPts val="1000"/>
              </a:spcBef>
              <a:buFont typeface="Arial" panose="020B0604020202020204" pitchFamily="34" charset="0"/>
              <a:buNone/>
            </a:pPr>
            <a:r>
              <a:rPr lang="en-US"/>
              <a:t>Fourth level</a:t>
            </a:r>
          </a:p>
          <a:p>
            <a:pPr marL="0" lvl="4" indent="0" algn="l" defTabSz="914400" rtl="0" eaLnBrk="1" latinLnBrk="0" hangingPunct="1">
              <a:lnSpc>
                <a:spcPct val="90000"/>
              </a:lnSpc>
              <a:spcBef>
                <a:spcPts val="1000"/>
              </a:spcBef>
              <a:buFont typeface="Arial" panose="020B0604020202020204" pitchFamily="34" charset="0"/>
              <a:buNone/>
            </a:pPr>
            <a:r>
              <a:rPr lang="en-US"/>
              <a:t>Fifth level</a:t>
            </a:r>
            <a:endParaRPr lang="en-US" dirty="0"/>
          </a:p>
        </p:txBody>
      </p:sp>
      <p:sp>
        <p:nvSpPr>
          <p:cNvPr id="10" name="Text Placeholder 8"/>
          <p:cNvSpPr>
            <a:spLocks noGrp="1"/>
          </p:cNvSpPr>
          <p:nvPr>
            <p:ph type="body" sz="quarter" idx="13"/>
          </p:nvPr>
        </p:nvSpPr>
        <p:spPr>
          <a:xfrm>
            <a:off x="5028347" y="3436331"/>
            <a:ext cx="2286000" cy="1802032"/>
          </a:xfrm>
        </p:spPr>
        <p:txBody>
          <a:bodyPr lIns="182880" tIns="146304" rIns="91440"/>
          <a:lstStyle>
            <a:lvl1pPr marL="0" indent="0" algn="l">
              <a:buNone/>
              <a:defRPr lang="en-US" sz="1600" b="1" kern="1200" dirty="0">
                <a:solidFill>
                  <a:schemeClr val="tx1">
                    <a:lumMod val="85000"/>
                    <a:lumOff val="15000"/>
                  </a:schemeClr>
                </a:solidFill>
                <a:latin typeface="+mn-lt"/>
                <a:ea typeface="+mn-ea"/>
                <a:cs typeface="+mn-cs"/>
              </a:defRPr>
            </a:lvl1pPr>
            <a:lvl2pPr marL="0" indent="0" algn="l">
              <a:buNone/>
              <a:defRPr sz="1400" b="0">
                <a:solidFill>
                  <a:schemeClr val="tx1"/>
                </a:solidFill>
                <a:latin typeface="+mn-lt"/>
              </a:defRPr>
            </a:lvl2pPr>
            <a:lvl3pPr marL="0" indent="0" algn="l">
              <a:buNone/>
              <a:defRPr sz="1200" b="0">
                <a:latin typeface="+mn-lt"/>
              </a:defRPr>
            </a:lvl3pPr>
            <a:lvl4pPr marL="0" indent="0" algn="l">
              <a:buNone/>
              <a:defRPr sz="1100" b="0">
                <a:latin typeface="+mn-lt"/>
              </a:defRPr>
            </a:lvl4pPr>
            <a:lvl5pPr marL="0" indent="0" algn="l">
              <a:buNone/>
              <a:defRPr sz="1100" b="0">
                <a:latin typeface="+mn-lt"/>
              </a:defRPr>
            </a:lvl5pPr>
          </a:lstStyle>
          <a:p>
            <a:pPr marL="0" lvl="0" indent="0" algn="l" defTabSz="914400" rtl="0" eaLnBrk="1" latinLnBrk="0" hangingPunct="1">
              <a:lnSpc>
                <a:spcPct val="90000"/>
              </a:lnSpc>
              <a:spcBef>
                <a:spcPts val="1000"/>
              </a:spcBef>
              <a:buFont typeface="Arial" panose="020B0604020202020204" pitchFamily="34" charset="0"/>
              <a:buNone/>
            </a:pPr>
            <a:r>
              <a:rPr lang="en-US"/>
              <a:t>Edit Master text styles</a:t>
            </a:r>
          </a:p>
          <a:p>
            <a:pPr marL="0" lvl="1" indent="0" algn="l" defTabSz="914400" rtl="0" eaLnBrk="1" latinLnBrk="0" hangingPunct="1">
              <a:lnSpc>
                <a:spcPct val="90000"/>
              </a:lnSpc>
              <a:spcBef>
                <a:spcPts val="1000"/>
              </a:spcBef>
              <a:buFont typeface="Arial" panose="020B0604020202020204" pitchFamily="34" charset="0"/>
              <a:buNone/>
            </a:pPr>
            <a:r>
              <a:rPr lang="en-US"/>
              <a:t>Second level</a:t>
            </a:r>
          </a:p>
          <a:p>
            <a:pPr marL="0" lvl="2" indent="0" algn="l" defTabSz="914400" rtl="0" eaLnBrk="1" latinLnBrk="0" hangingPunct="1">
              <a:lnSpc>
                <a:spcPct val="90000"/>
              </a:lnSpc>
              <a:spcBef>
                <a:spcPts val="1000"/>
              </a:spcBef>
              <a:buFont typeface="Arial" panose="020B0604020202020204" pitchFamily="34" charset="0"/>
              <a:buNone/>
            </a:pPr>
            <a:r>
              <a:rPr lang="en-US"/>
              <a:t>Third level</a:t>
            </a:r>
          </a:p>
          <a:p>
            <a:pPr marL="0" lvl="3" indent="0" algn="l" defTabSz="914400" rtl="0" eaLnBrk="1" latinLnBrk="0" hangingPunct="1">
              <a:lnSpc>
                <a:spcPct val="90000"/>
              </a:lnSpc>
              <a:spcBef>
                <a:spcPts val="1000"/>
              </a:spcBef>
              <a:buFont typeface="Arial" panose="020B0604020202020204" pitchFamily="34" charset="0"/>
              <a:buNone/>
            </a:pPr>
            <a:r>
              <a:rPr lang="en-US"/>
              <a:t>Fourth level</a:t>
            </a:r>
          </a:p>
          <a:p>
            <a:pPr marL="0" lvl="4" indent="0" algn="l" defTabSz="914400" rtl="0" eaLnBrk="1" latinLnBrk="0" hangingPunct="1">
              <a:lnSpc>
                <a:spcPct val="90000"/>
              </a:lnSpc>
              <a:spcBef>
                <a:spcPts val="1000"/>
              </a:spcBef>
              <a:buFont typeface="Arial" panose="020B0604020202020204" pitchFamily="34" charset="0"/>
              <a:buNone/>
            </a:pPr>
            <a:r>
              <a:rPr lang="en-US"/>
              <a:t>Fifth level</a:t>
            </a:r>
            <a:endParaRPr lang="en-US" dirty="0"/>
          </a:p>
        </p:txBody>
      </p:sp>
      <p:sp>
        <p:nvSpPr>
          <p:cNvPr id="11" name="Text Placeholder 8"/>
          <p:cNvSpPr>
            <a:spLocks noGrp="1"/>
          </p:cNvSpPr>
          <p:nvPr>
            <p:ph type="body" sz="quarter" idx="14"/>
          </p:nvPr>
        </p:nvSpPr>
        <p:spPr>
          <a:xfrm>
            <a:off x="7395677" y="3436331"/>
            <a:ext cx="2286000" cy="1802032"/>
          </a:xfrm>
        </p:spPr>
        <p:txBody>
          <a:bodyPr lIns="182880" tIns="146304" rIns="91440"/>
          <a:lstStyle>
            <a:lvl1pPr marL="0" indent="0" algn="l">
              <a:buNone/>
              <a:defRPr lang="en-US" sz="1600" b="1" kern="1200" dirty="0">
                <a:solidFill>
                  <a:schemeClr val="tx1">
                    <a:lumMod val="85000"/>
                    <a:lumOff val="15000"/>
                  </a:schemeClr>
                </a:solidFill>
                <a:latin typeface="+mn-lt"/>
                <a:ea typeface="+mn-ea"/>
                <a:cs typeface="+mn-cs"/>
              </a:defRPr>
            </a:lvl1pPr>
            <a:lvl2pPr marL="0" indent="0" algn="l">
              <a:buNone/>
              <a:defRPr lang="en-US" sz="1400" b="0" kern="1200" dirty="0">
                <a:solidFill>
                  <a:schemeClr val="tx1"/>
                </a:solidFill>
                <a:latin typeface="+mn-lt"/>
                <a:ea typeface="+mn-ea"/>
                <a:cs typeface="+mn-cs"/>
              </a:defRPr>
            </a:lvl2pPr>
            <a:lvl3pPr marL="0" indent="0" algn="l">
              <a:buNone/>
              <a:defRPr sz="1200" b="0">
                <a:latin typeface="+mn-lt"/>
              </a:defRPr>
            </a:lvl3pPr>
            <a:lvl4pPr marL="0" indent="0" algn="l">
              <a:buNone/>
              <a:defRPr sz="1100" b="0">
                <a:latin typeface="+mn-lt"/>
              </a:defRPr>
            </a:lvl4pPr>
            <a:lvl5pPr marL="0" indent="0" algn="l">
              <a:buNone/>
              <a:defRPr sz="11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 Placeholder 8"/>
          <p:cNvSpPr>
            <a:spLocks noGrp="1"/>
          </p:cNvSpPr>
          <p:nvPr>
            <p:ph type="body" sz="quarter" idx="15"/>
          </p:nvPr>
        </p:nvSpPr>
        <p:spPr>
          <a:xfrm>
            <a:off x="9763006" y="3436331"/>
            <a:ext cx="2286000" cy="1802032"/>
          </a:xfrm>
        </p:spPr>
        <p:txBody>
          <a:bodyPr lIns="182880" tIns="146304" rIns="91440"/>
          <a:lstStyle>
            <a:lvl1pPr marL="0" indent="0" algn="l">
              <a:buNone/>
              <a:defRPr lang="en-US" sz="1600" b="1" kern="1200" dirty="0">
                <a:solidFill>
                  <a:schemeClr val="tx1">
                    <a:lumMod val="85000"/>
                    <a:lumOff val="15000"/>
                  </a:schemeClr>
                </a:solidFill>
                <a:latin typeface="+mn-lt"/>
                <a:ea typeface="+mn-ea"/>
                <a:cs typeface="+mn-cs"/>
              </a:defRPr>
            </a:lvl1pPr>
            <a:lvl2pPr marL="0" indent="0" algn="l">
              <a:buNone/>
              <a:defRPr lang="en-US" sz="1400" b="0" kern="1200" dirty="0">
                <a:solidFill>
                  <a:schemeClr val="tx1"/>
                </a:solidFill>
                <a:latin typeface="+mn-lt"/>
                <a:ea typeface="+mn-ea"/>
                <a:cs typeface="+mn-cs"/>
              </a:defRPr>
            </a:lvl2pPr>
            <a:lvl3pPr marL="0" indent="0" algn="l">
              <a:buNone/>
              <a:defRPr sz="1200" b="0">
                <a:latin typeface="+mn-lt"/>
              </a:defRPr>
            </a:lvl3pPr>
            <a:lvl4pPr marL="0" indent="0" algn="l">
              <a:buNone/>
              <a:defRPr sz="1100" b="0">
                <a:latin typeface="+mn-lt"/>
              </a:defRPr>
            </a:lvl4pPr>
            <a:lvl5pPr marL="0" indent="0" algn="l">
              <a:buNone/>
              <a:defRPr sz="1100" b="0">
                <a:latin typeface="+mn-lt"/>
              </a:defRPr>
            </a:lvl5pPr>
          </a:lstStyle>
          <a:p>
            <a:pPr marL="0" lvl="0" indent="0" algn="l" defTabSz="914400" rtl="0" eaLnBrk="1" latinLnBrk="0" hangingPunct="1">
              <a:lnSpc>
                <a:spcPct val="90000"/>
              </a:lnSpc>
              <a:spcBef>
                <a:spcPts val="1000"/>
              </a:spcBef>
              <a:buFont typeface="Arial" panose="020B0604020202020204" pitchFamily="34" charset="0"/>
              <a:buNone/>
            </a:pPr>
            <a:r>
              <a:rPr lang="en-US"/>
              <a:t>Edit Master text styles</a:t>
            </a:r>
          </a:p>
          <a:p>
            <a:pPr marL="0" lvl="1" indent="0" algn="l" defTabSz="914400" rtl="0" eaLnBrk="1" latinLnBrk="0" hangingPunct="1">
              <a:lnSpc>
                <a:spcPct val="90000"/>
              </a:lnSpc>
              <a:spcBef>
                <a:spcPts val="1000"/>
              </a:spcBef>
              <a:buFont typeface="Arial" panose="020B0604020202020204" pitchFamily="34" charset="0"/>
              <a:buNone/>
            </a:pPr>
            <a:r>
              <a:rPr lang="en-US"/>
              <a:t>Second level</a:t>
            </a:r>
          </a:p>
          <a:p>
            <a:pPr marL="0" lvl="2" indent="0" algn="l" defTabSz="914400" rtl="0" eaLnBrk="1" latinLnBrk="0" hangingPunct="1">
              <a:lnSpc>
                <a:spcPct val="90000"/>
              </a:lnSpc>
              <a:spcBef>
                <a:spcPts val="1000"/>
              </a:spcBef>
              <a:buFont typeface="Arial" panose="020B0604020202020204" pitchFamily="34" charset="0"/>
              <a:buNone/>
            </a:pPr>
            <a:r>
              <a:rPr lang="en-US"/>
              <a:t>Third level</a:t>
            </a:r>
          </a:p>
          <a:p>
            <a:pPr marL="0" lvl="3" indent="0" algn="l" defTabSz="914400" rtl="0" eaLnBrk="1" latinLnBrk="0" hangingPunct="1">
              <a:lnSpc>
                <a:spcPct val="90000"/>
              </a:lnSpc>
              <a:spcBef>
                <a:spcPts val="1000"/>
              </a:spcBef>
              <a:buFont typeface="Arial" panose="020B0604020202020204" pitchFamily="34" charset="0"/>
              <a:buNone/>
            </a:pPr>
            <a:r>
              <a:rPr lang="en-US"/>
              <a:t>Fourth level</a:t>
            </a:r>
          </a:p>
          <a:p>
            <a:pPr marL="0" lvl="4" indent="0" algn="l" defTabSz="914400" rtl="0" eaLnBrk="1" latinLnBrk="0" hangingPunct="1">
              <a:lnSpc>
                <a:spcPct val="90000"/>
              </a:lnSpc>
              <a:spcBef>
                <a:spcPts val="1000"/>
              </a:spcBef>
              <a:buFont typeface="Arial" panose="020B0604020202020204" pitchFamily="34" charset="0"/>
              <a:buNone/>
            </a:pPr>
            <a:r>
              <a:rPr lang="en-US"/>
              <a:t>Fifth level</a:t>
            </a:r>
            <a:endParaRPr lang="en-US" dirty="0"/>
          </a:p>
        </p:txBody>
      </p:sp>
      <p:sp>
        <p:nvSpPr>
          <p:cNvPr id="13"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pPr/>
              <a:t>‹#›</a:t>
            </a:fld>
            <a:endParaRPr lang="en-US"/>
          </a:p>
        </p:txBody>
      </p:sp>
    </p:spTree>
    <p:extLst>
      <p:ext uri="{BB962C8B-B14F-4D97-AF65-F5344CB8AC3E}">
        <p14:creationId xmlns:p14="http://schemas.microsoft.com/office/powerpoint/2010/main" val="2158804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P spid="12" grpId="0">
        <p:tmplLst>
          <p:tmpl>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0" grpId="0">
        <p:tmplLst>
          <p:tmpl>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p:tmplLst>
          <p:tmpl>
            <p:tnLst>
              <p:par>
                <p:cTn presetID="10" presetClass="entr" presetSubtype="0" fill="hold" nodeType="click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5" grpId="0">
        <p:tmplLst>
          <p:tmpl>
            <p:tnLst>
              <p:par>
                <p:cTn presetID="10" presetClass="entr" presetSubtype="0" fill="hold" nodeType="click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Lst>
  </p:timing>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8_Title,  5 Pillars smaller text">
    <p:spTree>
      <p:nvGrpSpPr>
        <p:cNvPr id="1" name=""/>
        <p:cNvGrpSpPr/>
        <p:nvPr/>
      </p:nvGrpSpPr>
      <p:grpSpPr>
        <a:xfrm>
          <a:off x="0" y="0"/>
          <a:ext cx="0" cy="0"/>
          <a:chOff x="0" y="0"/>
          <a:chExt cx="0" cy="0"/>
        </a:xfrm>
      </p:grpSpPr>
      <p:sp>
        <p:nvSpPr>
          <p:cNvPr id="4" name="Rectangle 3"/>
          <p:cNvSpPr/>
          <p:nvPr userDrawn="1"/>
        </p:nvSpPr>
        <p:spPr>
          <a:xfrm>
            <a:off x="0" y="0"/>
            <a:ext cx="12192000" cy="12143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04800" y="2598127"/>
            <a:ext cx="3714704" cy="2524794"/>
          </a:xfrm>
        </p:spPr>
        <p:txBody>
          <a:bodyPr lIns="91440" rIns="91440"/>
          <a:lstStyle>
            <a:lvl1pPr algn="ctr">
              <a:spcAft>
                <a:spcPts val="3000"/>
              </a:spcAft>
              <a:defRPr sz="2400">
                <a:gradFill>
                  <a:gsLst>
                    <a:gs pos="15000">
                      <a:schemeClr val="tx2"/>
                    </a:gs>
                    <a:gs pos="47000">
                      <a:schemeClr val="tx2"/>
                    </a:gs>
                  </a:gsLst>
                  <a:lin ang="5400000" scaled="1"/>
                </a:gradFill>
                <a:latin typeface="Segoe UI Semilight" panose="020B0402040204020203" pitchFamily="34" charset="0"/>
                <a:cs typeface="Segoe UI Semilight" panose="020B0402040204020203" pitchFamily="34" charset="0"/>
              </a:defRPr>
            </a:lvl1pPr>
            <a:lvl2pPr marL="0" indent="0" algn="ctr" defTabSz="914400" rtl="0" eaLnBrk="1" latinLnBrk="0" hangingPunct="1">
              <a:lnSpc>
                <a:spcPct val="90000"/>
              </a:lnSpc>
              <a:spcBef>
                <a:spcPts val="1000"/>
              </a:spcBef>
              <a:spcAft>
                <a:spcPts val="1200"/>
              </a:spcAft>
              <a:buFont typeface="Arial" panose="020B0604020202020204" pitchFamily="34" charset="0"/>
              <a:buNone/>
              <a:defRPr lang="en-US" sz="2000" kern="1200" dirty="0">
                <a:solidFill>
                  <a:schemeClr val="tx1"/>
                </a:solidFill>
                <a:latin typeface="Segoe UI Semilight" panose="020B0402040204020203" pitchFamily="34" charset="0"/>
                <a:ea typeface="+mn-ea"/>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idx="14"/>
          </p:nvPr>
        </p:nvSpPr>
        <p:spPr>
          <a:xfrm>
            <a:off x="4168631" y="2598127"/>
            <a:ext cx="3840480" cy="2524794"/>
          </a:xfrm>
        </p:spPr>
        <p:txBody>
          <a:bodyPr lIns="91440" rIns="91440"/>
          <a:lstStyle>
            <a:lvl1pPr algn="ctr">
              <a:defRPr lang="en-US" sz="2400" kern="1200" dirty="0">
                <a:gradFill>
                  <a:gsLst>
                    <a:gs pos="15000">
                      <a:schemeClr val="tx2"/>
                    </a:gs>
                    <a:gs pos="47000">
                      <a:schemeClr val="tx2"/>
                    </a:gs>
                  </a:gsLst>
                  <a:lin ang="5400000" scaled="1"/>
                </a:gradFill>
                <a:latin typeface="Segoe UI Semilight" panose="020B0402040204020203" pitchFamily="34" charset="0"/>
                <a:ea typeface="+mn-ea"/>
                <a:cs typeface="Segoe UI Semilight" panose="020B0402040204020203" pitchFamily="34" charset="0"/>
              </a:defRPr>
            </a:lvl1pPr>
            <a:lvl2pPr marL="0" indent="0" algn="ctr" defTabSz="914400" rtl="0" eaLnBrk="1" latinLnBrk="0" hangingPunct="1">
              <a:lnSpc>
                <a:spcPct val="90000"/>
              </a:lnSpc>
              <a:spcBef>
                <a:spcPts val="1000"/>
              </a:spcBef>
              <a:spcAft>
                <a:spcPts val="1200"/>
              </a:spcAft>
              <a:buFont typeface="Arial" panose="020B0604020202020204" pitchFamily="34" charset="0"/>
              <a:buNone/>
              <a:defRPr lang="en-US" sz="2000" kern="1200" dirty="0">
                <a:solidFill>
                  <a:schemeClr val="tx1"/>
                </a:solidFill>
                <a:latin typeface="Segoe UI Semilight" panose="020B0402040204020203" pitchFamily="34" charset="0"/>
                <a:ea typeface="+mn-ea"/>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marL="0" lvl="0" indent="0" algn="ctr" defTabSz="914400" rtl="0" eaLnBrk="1" latinLnBrk="0" hangingPunct="1">
              <a:lnSpc>
                <a:spcPct val="90000"/>
              </a:lnSpc>
              <a:spcBef>
                <a:spcPts val="1000"/>
              </a:spcBef>
              <a:spcAft>
                <a:spcPts val="3000"/>
              </a:spcAft>
              <a:buFont typeface="Arial" panose="020B0604020202020204" pitchFamily="34" charset="0"/>
              <a:buNone/>
            </a:pPr>
            <a:r>
              <a:rPr lang="en-US"/>
              <a:t>Edit Master text styles</a:t>
            </a:r>
          </a:p>
          <a:p>
            <a:pPr marL="0" lvl="1" indent="0" algn="ctr" defTabSz="914400" rtl="0" eaLnBrk="1" latinLnBrk="0" hangingPunct="1">
              <a:lnSpc>
                <a:spcPct val="90000"/>
              </a:lnSpc>
              <a:spcBef>
                <a:spcPts val="1000"/>
              </a:spcBef>
              <a:spcAft>
                <a:spcPts val="3000"/>
              </a:spcAft>
              <a:buFont typeface="Arial" panose="020B0604020202020204" pitchFamily="34" charset="0"/>
              <a:buNone/>
            </a:pPr>
            <a:r>
              <a:rPr lang="en-US"/>
              <a:t>Second level</a:t>
            </a:r>
          </a:p>
          <a:p>
            <a:pPr marL="0" lvl="2" indent="0" algn="ctr" defTabSz="914400" rtl="0" eaLnBrk="1" latinLnBrk="0" hangingPunct="1">
              <a:lnSpc>
                <a:spcPct val="90000"/>
              </a:lnSpc>
              <a:spcBef>
                <a:spcPts val="1000"/>
              </a:spcBef>
              <a:spcAft>
                <a:spcPts val="3000"/>
              </a:spcAft>
              <a:buFont typeface="Arial" panose="020B0604020202020204" pitchFamily="34" charset="0"/>
              <a:buNone/>
            </a:pPr>
            <a:r>
              <a:rPr lang="en-US"/>
              <a:t>Third level</a:t>
            </a:r>
          </a:p>
          <a:p>
            <a:pPr marL="0" lvl="3" indent="0" algn="ctr" defTabSz="914400" rtl="0" eaLnBrk="1" latinLnBrk="0" hangingPunct="1">
              <a:lnSpc>
                <a:spcPct val="90000"/>
              </a:lnSpc>
              <a:spcBef>
                <a:spcPts val="1000"/>
              </a:spcBef>
              <a:spcAft>
                <a:spcPts val="3000"/>
              </a:spcAft>
              <a:buFont typeface="Arial" panose="020B0604020202020204" pitchFamily="34" charset="0"/>
              <a:buNone/>
            </a:pPr>
            <a:r>
              <a:rPr lang="en-US"/>
              <a:t>Fourth level</a:t>
            </a:r>
          </a:p>
          <a:p>
            <a:pPr marL="0" lvl="4" indent="0" algn="ctr" defTabSz="914400" rtl="0" eaLnBrk="1" latinLnBrk="0" hangingPunct="1">
              <a:lnSpc>
                <a:spcPct val="90000"/>
              </a:lnSpc>
              <a:spcBef>
                <a:spcPts val="1000"/>
              </a:spcBef>
              <a:spcAft>
                <a:spcPts val="3000"/>
              </a:spcAft>
              <a:buFont typeface="Arial" panose="020B0604020202020204" pitchFamily="34" charset="0"/>
              <a:buNone/>
            </a:pPr>
            <a:r>
              <a:rPr lang="en-US"/>
              <a:t>Fifth level</a:t>
            </a:r>
            <a:endParaRPr lang="en-US" dirty="0"/>
          </a:p>
        </p:txBody>
      </p:sp>
      <p:sp>
        <p:nvSpPr>
          <p:cNvPr id="9" name="Content Placeholder 2"/>
          <p:cNvSpPr>
            <a:spLocks noGrp="1"/>
          </p:cNvSpPr>
          <p:nvPr>
            <p:ph idx="15"/>
          </p:nvPr>
        </p:nvSpPr>
        <p:spPr>
          <a:xfrm>
            <a:off x="8158238" y="2598127"/>
            <a:ext cx="3773077" cy="2524794"/>
          </a:xfrm>
        </p:spPr>
        <p:txBody>
          <a:bodyPr lIns="91440" rIns="91440"/>
          <a:lstStyle>
            <a:lvl1pPr algn="ctr">
              <a:defRPr lang="en-US" sz="2400" kern="1200" dirty="0">
                <a:gradFill>
                  <a:gsLst>
                    <a:gs pos="15000">
                      <a:schemeClr val="tx2"/>
                    </a:gs>
                    <a:gs pos="47000">
                      <a:schemeClr val="tx2"/>
                    </a:gs>
                  </a:gsLst>
                  <a:lin ang="5400000" scaled="1"/>
                </a:gradFill>
                <a:latin typeface="Segoe UI Semilight" panose="020B0402040204020203" pitchFamily="34" charset="0"/>
                <a:ea typeface="+mn-ea"/>
                <a:cs typeface="Segoe UI Semilight" panose="020B0402040204020203" pitchFamily="34" charset="0"/>
              </a:defRPr>
            </a:lvl1pPr>
            <a:lvl2pPr marL="0" indent="0" algn="ctr" defTabSz="914400" rtl="0" eaLnBrk="1" latinLnBrk="0" hangingPunct="1">
              <a:lnSpc>
                <a:spcPct val="90000"/>
              </a:lnSpc>
              <a:spcBef>
                <a:spcPts val="1000"/>
              </a:spcBef>
              <a:spcAft>
                <a:spcPts val="1200"/>
              </a:spcAft>
              <a:buFont typeface="Arial" panose="020B0604020202020204" pitchFamily="34" charset="0"/>
              <a:buNone/>
              <a:defRPr lang="en-US" sz="2000" kern="1200" dirty="0">
                <a:solidFill>
                  <a:schemeClr val="tx1"/>
                </a:solidFill>
                <a:latin typeface="Segoe UI Semilight" panose="020B0402040204020203" pitchFamily="34" charset="0"/>
                <a:ea typeface="+mn-ea"/>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marL="0" lvl="0" indent="0" algn="ctr" defTabSz="914400" rtl="0" eaLnBrk="1" latinLnBrk="0" hangingPunct="1">
              <a:lnSpc>
                <a:spcPct val="90000"/>
              </a:lnSpc>
              <a:spcBef>
                <a:spcPts val="1000"/>
              </a:spcBef>
              <a:spcAft>
                <a:spcPts val="3000"/>
              </a:spcAft>
              <a:buFont typeface="Arial" panose="020B0604020202020204" pitchFamily="34" charset="0"/>
              <a:buNone/>
            </a:pPr>
            <a:r>
              <a:rPr lang="en-US"/>
              <a:t>Edit Master text styles</a:t>
            </a:r>
          </a:p>
          <a:p>
            <a:pPr marL="0" lvl="1" indent="0" algn="ctr" defTabSz="914400" rtl="0" eaLnBrk="1" latinLnBrk="0" hangingPunct="1">
              <a:lnSpc>
                <a:spcPct val="90000"/>
              </a:lnSpc>
              <a:spcBef>
                <a:spcPts val="1000"/>
              </a:spcBef>
              <a:spcAft>
                <a:spcPts val="3000"/>
              </a:spcAft>
              <a:buFont typeface="Arial" panose="020B0604020202020204" pitchFamily="34" charset="0"/>
              <a:buNone/>
            </a:pPr>
            <a:r>
              <a:rPr lang="en-US"/>
              <a:t>Second level</a:t>
            </a:r>
          </a:p>
          <a:p>
            <a:pPr marL="0" lvl="2" indent="0" algn="ctr" defTabSz="914400" rtl="0" eaLnBrk="1" latinLnBrk="0" hangingPunct="1">
              <a:lnSpc>
                <a:spcPct val="90000"/>
              </a:lnSpc>
              <a:spcBef>
                <a:spcPts val="1000"/>
              </a:spcBef>
              <a:spcAft>
                <a:spcPts val="3000"/>
              </a:spcAft>
              <a:buFont typeface="Arial" panose="020B0604020202020204" pitchFamily="34" charset="0"/>
              <a:buNone/>
            </a:pPr>
            <a:r>
              <a:rPr lang="en-US"/>
              <a:t>Third level</a:t>
            </a:r>
          </a:p>
          <a:p>
            <a:pPr marL="0" lvl="3" indent="0" algn="ctr" defTabSz="914400" rtl="0" eaLnBrk="1" latinLnBrk="0" hangingPunct="1">
              <a:lnSpc>
                <a:spcPct val="90000"/>
              </a:lnSpc>
              <a:spcBef>
                <a:spcPts val="1000"/>
              </a:spcBef>
              <a:spcAft>
                <a:spcPts val="3000"/>
              </a:spcAft>
              <a:buFont typeface="Arial" panose="020B0604020202020204" pitchFamily="34" charset="0"/>
              <a:buNone/>
            </a:pPr>
            <a:r>
              <a:rPr lang="en-US"/>
              <a:t>Fourth level</a:t>
            </a:r>
          </a:p>
          <a:p>
            <a:pPr marL="0" lvl="4" indent="0" algn="ctr" defTabSz="914400" rtl="0" eaLnBrk="1" latinLnBrk="0" hangingPunct="1">
              <a:lnSpc>
                <a:spcPct val="90000"/>
              </a:lnSpc>
              <a:spcBef>
                <a:spcPts val="1000"/>
              </a:spcBef>
              <a:spcAft>
                <a:spcPts val="3000"/>
              </a:spcAft>
              <a:buFont typeface="Arial" panose="020B0604020202020204" pitchFamily="34" charset="0"/>
              <a:buNone/>
            </a:pPr>
            <a:r>
              <a:rPr lang="en-US"/>
              <a:t>Fifth level</a:t>
            </a:r>
            <a:endParaRPr lang="en-US" dirty="0"/>
          </a:p>
        </p:txBody>
      </p:sp>
      <p:sp>
        <p:nvSpPr>
          <p:cNvPr id="11" name="Freeform: Shape 10"/>
          <p:cNvSpPr/>
          <p:nvPr userDrawn="1"/>
        </p:nvSpPr>
        <p:spPr>
          <a:xfrm>
            <a:off x="129521" y="0"/>
            <a:ext cx="2749481" cy="1364786"/>
          </a:xfrm>
          <a:custGeom>
            <a:avLst/>
            <a:gdLst>
              <a:gd name="connsiteX0" fmla="*/ 0 w 4741280"/>
              <a:gd name="connsiteY0" fmla="*/ 0 h 2353474"/>
              <a:gd name="connsiteX1" fmla="*/ 4741280 w 4741280"/>
              <a:gd name="connsiteY1" fmla="*/ 0 h 2353474"/>
              <a:gd name="connsiteX2" fmla="*/ 4729949 w 4741280"/>
              <a:gd name="connsiteY2" fmla="*/ 224399 h 2353474"/>
              <a:gd name="connsiteX3" fmla="*/ 2370640 w 4741280"/>
              <a:gd name="connsiteY3" fmla="*/ 2353474 h 2353474"/>
              <a:gd name="connsiteX4" fmla="*/ 11331 w 4741280"/>
              <a:gd name="connsiteY4" fmla="*/ 224399 h 2353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1280" h="2353474">
                <a:moveTo>
                  <a:pt x="0" y="0"/>
                </a:moveTo>
                <a:lnTo>
                  <a:pt x="4741280" y="0"/>
                </a:lnTo>
                <a:lnTo>
                  <a:pt x="4729949" y="224399"/>
                </a:lnTo>
                <a:cubicBezTo>
                  <a:pt x="4608502" y="1420269"/>
                  <a:pt x="3598552" y="2353474"/>
                  <a:pt x="2370640" y="2353474"/>
                </a:cubicBezTo>
                <a:cubicBezTo>
                  <a:pt x="1142728" y="2353474"/>
                  <a:pt x="132779" y="1420269"/>
                  <a:pt x="11331" y="224399"/>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316322" y="339408"/>
            <a:ext cx="2375877" cy="535531"/>
          </a:xfrm>
        </p:spPr>
        <p:txBody>
          <a:bodyPr/>
          <a:lstStyle>
            <a:lvl1pPr algn="ctr">
              <a:defRPr lang="en-US" sz="3200" b="0" i="0" kern="1200" spc="60" baseline="0" dirty="0">
                <a:solidFill>
                  <a:schemeClr val="bg1"/>
                </a:solidFill>
                <a:latin typeface="+mj-lt"/>
                <a:ea typeface="+mn-ea"/>
                <a:cs typeface="Segoe UI Semilight" panose="020B0402040204020203" pitchFamily="34" charset="0"/>
              </a:defRPr>
            </a:lvl1pPr>
          </a:lstStyle>
          <a:p>
            <a:pPr marL="0" lvl="0" indent="0" algn="ctr" defTabSz="914400" rtl="0" eaLnBrk="1" latinLnBrk="0" hangingPunct="1">
              <a:lnSpc>
                <a:spcPct val="90000"/>
              </a:lnSpc>
              <a:spcBef>
                <a:spcPts val="1000"/>
              </a:spcBef>
              <a:buFont typeface="Arial" panose="020B0604020202020204" pitchFamily="34" charset="0"/>
              <a:buNone/>
            </a:pPr>
            <a:r>
              <a:rPr lang="en-US" dirty="0"/>
              <a:t>CLICK TO</a:t>
            </a:r>
          </a:p>
        </p:txBody>
      </p:sp>
      <p:sp>
        <p:nvSpPr>
          <p:cNvPr id="10" name="Text Placeholder 9"/>
          <p:cNvSpPr>
            <a:spLocks noGrp="1"/>
          </p:cNvSpPr>
          <p:nvPr>
            <p:ph type="body" sz="quarter" idx="16"/>
          </p:nvPr>
        </p:nvSpPr>
        <p:spPr>
          <a:xfrm>
            <a:off x="2879003" y="419100"/>
            <a:ext cx="9084398" cy="13700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pPr/>
              <a:t>‹#›</a:t>
            </a:fld>
            <a:endParaRPr lang="en-US"/>
          </a:p>
        </p:txBody>
      </p:sp>
    </p:spTree>
    <p:extLst>
      <p:ext uri="{BB962C8B-B14F-4D97-AF65-F5344CB8AC3E}">
        <p14:creationId xmlns:p14="http://schemas.microsoft.com/office/powerpoint/2010/main" val="315386595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Title,  5 Pillars smaller text">
    <p:spTree>
      <p:nvGrpSpPr>
        <p:cNvPr id="1" name=""/>
        <p:cNvGrpSpPr/>
        <p:nvPr/>
      </p:nvGrpSpPr>
      <p:grpSpPr>
        <a:xfrm>
          <a:off x="0" y="0"/>
          <a:ext cx="0" cy="0"/>
          <a:chOff x="0" y="0"/>
          <a:chExt cx="0" cy="0"/>
        </a:xfrm>
      </p:grpSpPr>
      <p:sp>
        <p:nvSpPr>
          <p:cNvPr id="4" name="Rectangle 3"/>
          <p:cNvSpPr/>
          <p:nvPr userDrawn="1"/>
        </p:nvSpPr>
        <p:spPr>
          <a:xfrm>
            <a:off x="0" y="0"/>
            <a:ext cx="12192000" cy="12143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68658" y="3493674"/>
            <a:ext cx="2377440" cy="2226763"/>
          </a:xfrm>
        </p:spPr>
        <p:txBody>
          <a:bodyPr lIns="146304" rIns="146304"/>
          <a:lstStyle>
            <a:lvl1pPr algn="ctr">
              <a:defRPr sz="2200">
                <a:gradFill>
                  <a:gsLst>
                    <a:gs pos="15000">
                      <a:schemeClr val="tx2"/>
                    </a:gs>
                    <a:gs pos="47000">
                      <a:schemeClr val="tx2"/>
                    </a:gs>
                  </a:gsLst>
                  <a:lin ang="5400000" scaled="1"/>
                </a:gradFill>
                <a:latin typeface="Segoe UI Semilight" panose="020B0402040204020203" pitchFamily="34" charset="0"/>
                <a:cs typeface="Segoe UI Semilight" panose="020B04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a:xfrm>
            <a:off x="11747687" y="6465381"/>
            <a:ext cx="431425" cy="365125"/>
          </a:xfrm>
          <a:prstGeom prst="rect">
            <a:avLst/>
          </a:prstGeom>
        </p:spPr>
        <p:txBody>
          <a:bodyPr/>
          <a:lstStyle/>
          <a:p>
            <a:fld id="{5AE1514C-5E56-4738-A1FF-4B1CFD2A3E36}" type="slidenum">
              <a:rPr lang="en-US" smtClean="0"/>
              <a:t>‹#›</a:t>
            </a:fld>
            <a:endParaRPr lang="en-US"/>
          </a:p>
        </p:txBody>
      </p:sp>
      <p:sp>
        <p:nvSpPr>
          <p:cNvPr id="7" name="Content Placeholder 2"/>
          <p:cNvSpPr>
            <a:spLocks noGrp="1"/>
          </p:cNvSpPr>
          <p:nvPr>
            <p:ph idx="14"/>
          </p:nvPr>
        </p:nvSpPr>
        <p:spPr>
          <a:xfrm>
            <a:off x="2483635" y="3493674"/>
            <a:ext cx="2377440" cy="2226763"/>
          </a:xfrm>
        </p:spPr>
        <p:txBody>
          <a:bodyPr lIns="146304" rIns="146304"/>
          <a:lstStyle>
            <a:lvl1pPr algn="ctr">
              <a:defRPr sz="2200">
                <a:gradFill>
                  <a:gsLst>
                    <a:gs pos="15000">
                      <a:schemeClr val="tx2"/>
                    </a:gs>
                    <a:gs pos="47000">
                      <a:schemeClr val="tx2"/>
                    </a:gs>
                  </a:gsLst>
                  <a:lin ang="5400000" scaled="1"/>
                </a:gradFill>
                <a:latin typeface="Segoe UI Semilight" panose="020B0402040204020203" pitchFamily="34" charset="0"/>
                <a:cs typeface="Segoe UI Semilight" panose="020B04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2"/>
          <p:cNvSpPr>
            <a:spLocks noGrp="1"/>
          </p:cNvSpPr>
          <p:nvPr>
            <p:ph idx="15"/>
          </p:nvPr>
        </p:nvSpPr>
        <p:spPr>
          <a:xfrm>
            <a:off x="4898612" y="3493674"/>
            <a:ext cx="2377440" cy="2226763"/>
          </a:xfrm>
        </p:spPr>
        <p:txBody>
          <a:bodyPr lIns="146304" rIns="146304"/>
          <a:lstStyle>
            <a:lvl1pPr algn="ctr">
              <a:defRPr sz="2200">
                <a:gradFill>
                  <a:gsLst>
                    <a:gs pos="15000">
                      <a:schemeClr val="tx2"/>
                    </a:gs>
                    <a:gs pos="47000">
                      <a:schemeClr val="tx2"/>
                    </a:gs>
                  </a:gsLst>
                  <a:lin ang="5400000" scaled="1"/>
                </a:gradFill>
                <a:latin typeface="Segoe UI Semilight" panose="020B0402040204020203" pitchFamily="34" charset="0"/>
                <a:cs typeface="Segoe UI Semilight" panose="020B04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2"/>
          <p:cNvSpPr>
            <a:spLocks noGrp="1"/>
          </p:cNvSpPr>
          <p:nvPr>
            <p:ph idx="16"/>
          </p:nvPr>
        </p:nvSpPr>
        <p:spPr>
          <a:xfrm>
            <a:off x="7313589" y="3493674"/>
            <a:ext cx="2377440" cy="2226763"/>
          </a:xfrm>
        </p:spPr>
        <p:txBody>
          <a:bodyPr lIns="146304" rIns="146304"/>
          <a:lstStyle>
            <a:lvl1pPr algn="ctr">
              <a:defRPr sz="2200">
                <a:gradFill>
                  <a:gsLst>
                    <a:gs pos="15000">
                      <a:schemeClr val="tx2"/>
                    </a:gs>
                    <a:gs pos="47000">
                      <a:schemeClr val="tx2"/>
                    </a:gs>
                  </a:gsLst>
                  <a:lin ang="5400000" scaled="1"/>
                </a:gradFill>
                <a:latin typeface="Segoe UI Semilight" panose="020B0402040204020203" pitchFamily="34" charset="0"/>
                <a:cs typeface="Segoe UI Semilight" panose="020B04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2"/>
          <p:cNvSpPr>
            <a:spLocks noGrp="1"/>
          </p:cNvSpPr>
          <p:nvPr>
            <p:ph idx="17"/>
          </p:nvPr>
        </p:nvSpPr>
        <p:spPr>
          <a:xfrm>
            <a:off x="9728566" y="3493674"/>
            <a:ext cx="2377440" cy="2226763"/>
          </a:xfrm>
        </p:spPr>
        <p:txBody>
          <a:bodyPr lIns="146304" rIns="146304"/>
          <a:lstStyle>
            <a:lvl1pPr algn="ctr">
              <a:defRPr sz="2200">
                <a:gradFill>
                  <a:gsLst>
                    <a:gs pos="15000">
                      <a:schemeClr val="tx2"/>
                    </a:gs>
                    <a:gs pos="47000">
                      <a:schemeClr val="tx2"/>
                    </a:gs>
                  </a:gsLst>
                  <a:lin ang="5400000" scaled="1"/>
                </a:gradFill>
                <a:latin typeface="Segoe UI Semilight" panose="020B0402040204020203" pitchFamily="34" charset="0"/>
                <a:cs typeface="Segoe UI Semilight" panose="020B04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Rectangle 11"/>
          <p:cNvSpPr/>
          <p:nvPr userDrawn="1"/>
        </p:nvSpPr>
        <p:spPr>
          <a:xfrm>
            <a:off x="297258" y="3382066"/>
            <a:ext cx="1920240" cy="182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userDrawn="1"/>
        </p:nvSpPr>
        <p:spPr>
          <a:xfrm>
            <a:off x="2712235" y="3382066"/>
            <a:ext cx="1920240" cy="182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userDrawn="1"/>
        </p:nvSpPr>
        <p:spPr>
          <a:xfrm>
            <a:off x="7542189" y="3382066"/>
            <a:ext cx="1920240" cy="182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userDrawn="1"/>
        </p:nvSpPr>
        <p:spPr>
          <a:xfrm>
            <a:off x="9957166" y="3382066"/>
            <a:ext cx="1920240" cy="182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userDrawn="1"/>
        </p:nvSpPr>
        <p:spPr>
          <a:xfrm>
            <a:off x="5127212" y="3382066"/>
            <a:ext cx="1920240" cy="182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 Placeholder 7"/>
          <p:cNvSpPr>
            <a:spLocks noGrp="1"/>
          </p:cNvSpPr>
          <p:nvPr>
            <p:ph type="body" sz="quarter" idx="13" hasCustomPrompt="1"/>
          </p:nvPr>
        </p:nvSpPr>
        <p:spPr>
          <a:xfrm>
            <a:off x="0" y="470361"/>
            <a:ext cx="12192000" cy="535531"/>
          </a:xfrm>
        </p:spPr>
        <p:txBody>
          <a:bodyPr/>
          <a:lstStyle>
            <a:lvl1pPr marL="0" indent="0" algn="ctr" defTabSz="914400" rtl="0" eaLnBrk="1" latinLnBrk="0" hangingPunct="1">
              <a:lnSpc>
                <a:spcPct val="90000"/>
              </a:lnSpc>
              <a:spcBef>
                <a:spcPts val="1000"/>
              </a:spcBef>
              <a:buFont typeface="Arial" panose="020B0604020202020204" pitchFamily="34" charset="0"/>
              <a:buNone/>
              <a:defRPr lang="en-US" sz="3200" b="0" kern="1200" dirty="0">
                <a:solidFill>
                  <a:schemeClr val="tx1">
                    <a:lumMod val="85000"/>
                    <a:lumOff val="15000"/>
                  </a:schemeClr>
                </a:solidFill>
                <a:latin typeface="+mj-lt"/>
                <a:ea typeface="+mn-ea"/>
                <a:cs typeface="Segoe UI Semilight" panose="020B0402040204020203" pitchFamily="34" charset="0"/>
              </a:defRPr>
            </a:lvl1pPr>
          </a:lstStyle>
          <a:p>
            <a:pPr marL="0" lvl="0" indent="0" algn="ctr" defTabSz="914400" rtl="0" eaLnBrk="1" latinLnBrk="0" hangingPunct="1">
              <a:lnSpc>
                <a:spcPct val="90000"/>
              </a:lnSpc>
              <a:spcBef>
                <a:spcPts val="1000"/>
              </a:spcBef>
              <a:buFont typeface="Arial" panose="020B0604020202020204" pitchFamily="34" charset="0"/>
              <a:buNone/>
            </a:pPr>
            <a:r>
              <a:rPr lang="en-US" dirty="0"/>
              <a:t>Click to edit master title style</a:t>
            </a:r>
          </a:p>
        </p:txBody>
      </p:sp>
      <p:sp>
        <p:nvSpPr>
          <p:cNvPr id="17" name="Content Placeholder 2"/>
          <p:cNvSpPr>
            <a:spLocks noGrp="1"/>
          </p:cNvSpPr>
          <p:nvPr>
            <p:ph idx="18" hasCustomPrompt="1"/>
          </p:nvPr>
        </p:nvSpPr>
        <p:spPr>
          <a:xfrm>
            <a:off x="68658" y="2577396"/>
            <a:ext cx="2377440" cy="840230"/>
          </a:xfrm>
        </p:spPr>
        <p:txBody>
          <a:bodyPr lIns="146304" rIns="146304"/>
          <a:lstStyle>
            <a:lvl1pPr marL="0" algn="ctr" defTabSz="914400" rtl="0" eaLnBrk="1" latinLnBrk="0" hangingPunct="1">
              <a:defRPr lang="en-US" sz="5400" kern="12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dirty="0"/>
              <a:t>#</a:t>
            </a:r>
          </a:p>
        </p:txBody>
      </p:sp>
      <p:sp>
        <p:nvSpPr>
          <p:cNvPr id="18" name="Content Placeholder 2"/>
          <p:cNvSpPr>
            <a:spLocks noGrp="1"/>
          </p:cNvSpPr>
          <p:nvPr>
            <p:ph idx="19" hasCustomPrompt="1"/>
          </p:nvPr>
        </p:nvSpPr>
        <p:spPr>
          <a:xfrm>
            <a:off x="2483635" y="2577396"/>
            <a:ext cx="2377440" cy="840230"/>
          </a:xfrm>
        </p:spPr>
        <p:txBody>
          <a:bodyPr lIns="146304" rIns="146304"/>
          <a:lstStyle>
            <a:lvl1pPr algn="ctr">
              <a:defRPr lang="en-US" sz="5400" b="1" kern="12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marL="0" lvl="0" indent="0" algn="ctr" defTabSz="914400" rtl="0" eaLnBrk="1" latinLnBrk="0" hangingPunct="1">
              <a:lnSpc>
                <a:spcPct val="90000"/>
              </a:lnSpc>
              <a:spcBef>
                <a:spcPts val="1000"/>
              </a:spcBef>
              <a:buFont typeface="Arial" panose="020B0604020202020204" pitchFamily="34" charset="0"/>
              <a:buNone/>
            </a:pPr>
            <a:r>
              <a:rPr lang="en-US" dirty="0"/>
              <a:t>#</a:t>
            </a:r>
          </a:p>
        </p:txBody>
      </p:sp>
      <p:sp>
        <p:nvSpPr>
          <p:cNvPr id="19" name="Content Placeholder 2"/>
          <p:cNvSpPr>
            <a:spLocks noGrp="1"/>
          </p:cNvSpPr>
          <p:nvPr>
            <p:ph idx="20" hasCustomPrompt="1"/>
          </p:nvPr>
        </p:nvSpPr>
        <p:spPr>
          <a:xfrm>
            <a:off x="4898612" y="2577396"/>
            <a:ext cx="2377440" cy="840230"/>
          </a:xfrm>
        </p:spPr>
        <p:txBody>
          <a:bodyPr vert="horz" wrap="square" lIns="146304" tIns="45720" rIns="146304" bIns="45720" rtlCol="0">
            <a:spAutoFit/>
          </a:bodyPr>
          <a:lstStyle>
            <a:lvl1pPr algn="ctr">
              <a:defRPr lang="en-US" sz="5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lgn="ctr"/>
            <a:r>
              <a:rPr lang="en-US" dirty="0"/>
              <a:t>#</a:t>
            </a:r>
          </a:p>
        </p:txBody>
      </p:sp>
      <p:sp>
        <p:nvSpPr>
          <p:cNvPr id="20" name="Content Placeholder 2"/>
          <p:cNvSpPr>
            <a:spLocks noGrp="1"/>
          </p:cNvSpPr>
          <p:nvPr>
            <p:ph idx="21" hasCustomPrompt="1"/>
          </p:nvPr>
        </p:nvSpPr>
        <p:spPr>
          <a:xfrm>
            <a:off x="7313589" y="2577396"/>
            <a:ext cx="2377440" cy="840230"/>
          </a:xfrm>
        </p:spPr>
        <p:txBody>
          <a:bodyPr vert="horz" wrap="square" lIns="146304" tIns="45720" rIns="146304" bIns="45720" rtlCol="0">
            <a:spAutoFit/>
          </a:bodyPr>
          <a:lstStyle>
            <a:lvl1pPr algn="ctr">
              <a:defRPr lang="en-US" sz="5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lgn="ctr"/>
            <a:r>
              <a:rPr lang="en-US" dirty="0"/>
              <a:t>#</a:t>
            </a:r>
          </a:p>
        </p:txBody>
      </p:sp>
      <p:sp>
        <p:nvSpPr>
          <p:cNvPr id="21" name="Content Placeholder 2"/>
          <p:cNvSpPr>
            <a:spLocks noGrp="1"/>
          </p:cNvSpPr>
          <p:nvPr>
            <p:ph idx="22" hasCustomPrompt="1"/>
          </p:nvPr>
        </p:nvSpPr>
        <p:spPr>
          <a:xfrm>
            <a:off x="9728566" y="2577396"/>
            <a:ext cx="2377440" cy="840230"/>
          </a:xfrm>
        </p:spPr>
        <p:txBody>
          <a:bodyPr vert="horz" wrap="square" lIns="146304" tIns="45720" rIns="146304" bIns="45720" rtlCol="0">
            <a:spAutoFit/>
          </a:bodyPr>
          <a:lstStyle>
            <a:lvl1pPr algn="ctr">
              <a:defRPr lang="en-US" sz="5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lgn="ctr"/>
            <a:r>
              <a:rPr lang="en-US" dirty="0"/>
              <a:t>#</a:t>
            </a:r>
          </a:p>
        </p:txBody>
      </p:sp>
    </p:spTree>
    <p:extLst>
      <p:ext uri="{BB962C8B-B14F-4D97-AF65-F5344CB8AC3E}">
        <p14:creationId xmlns:p14="http://schemas.microsoft.com/office/powerpoint/2010/main" val="3249118181"/>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decel="10000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750" fill="hold"/>
                                            <p:tgtEl>
                                              <p:spTgt spid="12"/>
                                            </p:tgtEl>
                                            <p:attrNameLst>
                                              <p:attrName>ppt_x</p:attrName>
                                            </p:attrNameLst>
                                          </p:cBhvr>
                                          <p:tavLst>
                                            <p:tav tm="0">
                                              <p:val>
                                                <p:strVal val="#ppt_x"/>
                                              </p:val>
                                            </p:tav>
                                            <p:tav tm="100000">
                                              <p:val>
                                                <p:strVal val="#ppt_x"/>
                                              </p:val>
                                            </p:tav>
                                          </p:tavLst>
                                        </p:anim>
                                        <p:anim calcmode="lin" valueType="num">
                                          <p:cBhvr additive="base">
                                            <p:cTn id="8" dur="75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1" fill="hold" grpId="0" nodeType="withEffect" p14:presetBounceEnd="32000">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 calcmode="lin" valueType="num" p14:bounceEnd="32000">
                                          <p:cBhvr additive="base">
                                            <p:cTn id="11" dur="750" fill="hold"/>
                                            <p:tgtEl>
                                              <p:spTgt spid="17">
                                                <p:txEl>
                                                  <p:pRg st="0" end="0"/>
                                                </p:txEl>
                                              </p:spTgt>
                                            </p:tgtEl>
                                            <p:attrNameLst>
                                              <p:attrName>ppt_x</p:attrName>
                                            </p:attrNameLst>
                                          </p:cBhvr>
                                          <p:tavLst>
                                            <p:tav tm="0">
                                              <p:val>
                                                <p:strVal val="#ppt_x"/>
                                              </p:val>
                                            </p:tav>
                                            <p:tav tm="100000">
                                              <p:val>
                                                <p:strVal val="#ppt_x"/>
                                              </p:val>
                                            </p:tav>
                                          </p:tavLst>
                                        </p:anim>
                                        <p:anim calcmode="lin" valueType="num" p14:bounceEnd="32000">
                                          <p:cBhvr additive="base">
                                            <p:cTn id="12" dur="750" fill="hold"/>
                                            <p:tgtEl>
                                              <p:spTgt spid="17">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750" fill="hold"/>
                                            <p:tgtEl>
                                              <p:spTgt spid="3"/>
                                            </p:tgtEl>
                                            <p:attrNameLst>
                                              <p:attrName>ppt_x</p:attrName>
                                            </p:attrNameLst>
                                          </p:cBhvr>
                                          <p:tavLst>
                                            <p:tav tm="0">
                                              <p:val>
                                                <p:strVal val="#ppt_x"/>
                                              </p:val>
                                            </p:tav>
                                            <p:tav tm="100000">
                                              <p:val>
                                                <p:strVal val="#ppt_x"/>
                                              </p:val>
                                            </p:tav>
                                          </p:tavLst>
                                        </p:anim>
                                        <p:anim calcmode="lin" valueType="num">
                                          <p:cBhvr additive="base">
                                            <p:cTn id="16" dur="75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decel="10000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anim calcmode="lin" valueType="num">
                                          <p:cBhvr additive="base">
                                            <p:cTn id="21" dur="750" fill="hold"/>
                                            <p:tgtEl>
                                              <p:spTgt spid="13"/>
                                            </p:tgtEl>
                                            <p:attrNameLst>
                                              <p:attrName>ppt_x</p:attrName>
                                            </p:attrNameLst>
                                          </p:cBhvr>
                                          <p:tavLst>
                                            <p:tav tm="0">
                                              <p:val>
                                                <p:strVal val="#ppt_x"/>
                                              </p:val>
                                            </p:tav>
                                            <p:tav tm="100000">
                                              <p:val>
                                                <p:strVal val="#ppt_x"/>
                                              </p:val>
                                            </p:tav>
                                          </p:tavLst>
                                        </p:anim>
                                        <p:anim calcmode="lin" valueType="num">
                                          <p:cBhvr additive="base">
                                            <p:cTn id="22" dur="750" fill="hold"/>
                                            <p:tgtEl>
                                              <p:spTgt spid="13"/>
                                            </p:tgtEl>
                                            <p:attrNameLst>
                                              <p:attrName>ppt_y</p:attrName>
                                            </p:attrNameLst>
                                          </p:cBhvr>
                                          <p:tavLst>
                                            <p:tav tm="0">
                                              <p:val>
                                                <p:strVal val="1+#ppt_h/2"/>
                                              </p:val>
                                            </p:tav>
                                            <p:tav tm="100000">
                                              <p:val>
                                                <p:strVal val="#ppt_y"/>
                                              </p:val>
                                            </p:tav>
                                          </p:tavLst>
                                        </p:anim>
                                      </p:childTnLst>
                                    </p:cTn>
                                  </p:par>
                                  <p:par>
                                    <p:cTn id="23" presetID="2" presetClass="entr" presetSubtype="1" fill="hold" grpId="0" nodeType="withEffect" p14:presetBounceEnd="32000">
                                      <p:stCondLst>
                                        <p:cond delay="0"/>
                                      </p:stCondLst>
                                      <p:childTnLst>
                                        <p:set>
                                          <p:cBhvr>
                                            <p:cTn id="24" dur="1" fill="hold">
                                              <p:stCondLst>
                                                <p:cond delay="0"/>
                                              </p:stCondLst>
                                            </p:cTn>
                                            <p:tgtEl>
                                              <p:spTgt spid="18">
                                                <p:txEl>
                                                  <p:pRg st="0" end="0"/>
                                                </p:txEl>
                                              </p:spTgt>
                                            </p:tgtEl>
                                            <p:attrNameLst>
                                              <p:attrName>style.visibility</p:attrName>
                                            </p:attrNameLst>
                                          </p:cBhvr>
                                          <p:to>
                                            <p:strVal val="visible"/>
                                          </p:to>
                                        </p:set>
                                        <p:anim calcmode="lin" valueType="num" p14:bounceEnd="32000">
                                          <p:cBhvr additive="base">
                                            <p:cTn id="25" dur="750" fill="hold"/>
                                            <p:tgtEl>
                                              <p:spTgt spid="18">
                                                <p:txEl>
                                                  <p:pRg st="0" end="0"/>
                                                </p:txEl>
                                              </p:spTgt>
                                            </p:tgtEl>
                                            <p:attrNameLst>
                                              <p:attrName>ppt_x</p:attrName>
                                            </p:attrNameLst>
                                          </p:cBhvr>
                                          <p:tavLst>
                                            <p:tav tm="0">
                                              <p:val>
                                                <p:strVal val="#ppt_x"/>
                                              </p:val>
                                            </p:tav>
                                            <p:tav tm="100000">
                                              <p:val>
                                                <p:strVal val="#ppt_x"/>
                                              </p:val>
                                            </p:tav>
                                          </p:tavLst>
                                        </p:anim>
                                        <p:anim calcmode="lin" valueType="num" p14:bounceEnd="32000">
                                          <p:cBhvr additive="base">
                                            <p:cTn id="26" dur="750" fill="hold"/>
                                            <p:tgtEl>
                                              <p:spTgt spid="18">
                                                <p:txEl>
                                                  <p:pRg st="0" end="0"/>
                                                </p:txEl>
                                              </p:spTgt>
                                            </p:tgtEl>
                                            <p:attrNameLst>
                                              <p:attrName>ppt_y</p:attrName>
                                            </p:attrNameLst>
                                          </p:cBhvr>
                                          <p:tavLst>
                                            <p:tav tm="0">
                                              <p:val>
                                                <p:strVal val="0-#ppt_h/2"/>
                                              </p:val>
                                            </p:tav>
                                            <p:tav tm="100000">
                                              <p:val>
                                                <p:strVal val="#ppt_y"/>
                                              </p:val>
                                            </p:tav>
                                          </p:tavLst>
                                        </p:anim>
                                      </p:childTnLst>
                                    </p:cTn>
                                  </p:par>
                                  <p:par>
                                    <p:cTn id="27" presetID="2" presetClass="entr" presetSubtype="4" decel="100000"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anim calcmode="lin" valueType="num">
                                          <p:cBhvr additive="base">
                                            <p:cTn id="29" dur="750" fill="hold"/>
                                            <p:tgtEl>
                                              <p:spTgt spid="7"/>
                                            </p:tgtEl>
                                            <p:attrNameLst>
                                              <p:attrName>ppt_x</p:attrName>
                                            </p:attrNameLst>
                                          </p:cBhvr>
                                          <p:tavLst>
                                            <p:tav tm="0">
                                              <p:val>
                                                <p:strVal val="#ppt_x"/>
                                              </p:val>
                                            </p:tav>
                                            <p:tav tm="100000">
                                              <p:val>
                                                <p:strVal val="#ppt_x"/>
                                              </p:val>
                                            </p:tav>
                                          </p:tavLst>
                                        </p:anim>
                                        <p:anim calcmode="lin" valueType="num">
                                          <p:cBhvr additive="base">
                                            <p:cTn id="30" dur="75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decel="100000"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anim calcmode="lin" valueType="num">
                                          <p:cBhvr additive="base">
                                            <p:cTn id="35" dur="750" fill="hold"/>
                                            <p:tgtEl>
                                              <p:spTgt spid="16"/>
                                            </p:tgtEl>
                                            <p:attrNameLst>
                                              <p:attrName>ppt_x</p:attrName>
                                            </p:attrNameLst>
                                          </p:cBhvr>
                                          <p:tavLst>
                                            <p:tav tm="0">
                                              <p:val>
                                                <p:strVal val="#ppt_x"/>
                                              </p:val>
                                            </p:tav>
                                            <p:tav tm="100000">
                                              <p:val>
                                                <p:strVal val="#ppt_x"/>
                                              </p:val>
                                            </p:tav>
                                          </p:tavLst>
                                        </p:anim>
                                        <p:anim calcmode="lin" valueType="num">
                                          <p:cBhvr additive="base">
                                            <p:cTn id="36" dur="750" fill="hold"/>
                                            <p:tgtEl>
                                              <p:spTgt spid="16"/>
                                            </p:tgtEl>
                                            <p:attrNameLst>
                                              <p:attrName>ppt_y</p:attrName>
                                            </p:attrNameLst>
                                          </p:cBhvr>
                                          <p:tavLst>
                                            <p:tav tm="0">
                                              <p:val>
                                                <p:strVal val="1+#ppt_h/2"/>
                                              </p:val>
                                            </p:tav>
                                            <p:tav tm="100000">
                                              <p:val>
                                                <p:strVal val="#ppt_y"/>
                                              </p:val>
                                            </p:tav>
                                          </p:tavLst>
                                        </p:anim>
                                      </p:childTnLst>
                                    </p:cTn>
                                  </p:par>
                                  <p:par>
                                    <p:cTn id="37" presetID="2" presetClass="entr" presetSubtype="1" fill="hold" grpId="0" nodeType="withEffect" p14:presetBounceEnd="32000">
                                      <p:stCondLst>
                                        <p:cond delay="0"/>
                                      </p:stCondLst>
                                      <p:childTnLst>
                                        <p:set>
                                          <p:cBhvr>
                                            <p:cTn id="38" dur="1" fill="hold">
                                              <p:stCondLst>
                                                <p:cond delay="0"/>
                                              </p:stCondLst>
                                            </p:cTn>
                                            <p:tgtEl>
                                              <p:spTgt spid="19"/>
                                            </p:tgtEl>
                                            <p:attrNameLst>
                                              <p:attrName>style.visibility</p:attrName>
                                            </p:attrNameLst>
                                          </p:cBhvr>
                                          <p:to>
                                            <p:strVal val="visible"/>
                                          </p:to>
                                        </p:set>
                                        <p:anim calcmode="lin" valueType="num" p14:bounceEnd="32000">
                                          <p:cBhvr additive="base">
                                            <p:cTn id="39" dur="750" fill="hold"/>
                                            <p:tgtEl>
                                              <p:spTgt spid="19"/>
                                            </p:tgtEl>
                                            <p:attrNameLst>
                                              <p:attrName>ppt_x</p:attrName>
                                            </p:attrNameLst>
                                          </p:cBhvr>
                                          <p:tavLst>
                                            <p:tav tm="0">
                                              <p:val>
                                                <p:strVal val="#ppt_x"/>
                                              </p:val>
                                            </p:tav>
                                            <p:tav tm="100000">
                                              <p:val>
                                                <p:strVal val="#ppt_x"/>
                                              </p:val>
                                            </p:tav>
                                          </p:tavLst>
                                        </p:anim>
                                        <p:anim calcmode="lin" valueType="num" p14:bounceEnd="32000">
                                          <p:cBhvr additive="base">
                                            <p:cTn id="40" dur="750" fill="hold"/>
                                            <p:tgtEl>
                                              <p:spTgt spid="19"/>
                                            </p:tgtEl>
                                            <p:attrNameLst>
                                              <p:attrName>ppt_y</p:attrName>
                                            </p:attrNameLst>
                                          </p:cBhvr>
                                          <p:tavLst>
                                            <p:tav tm="0">
                                              <p:val>
                                                <p:strVal val="0-#ppt_h/2"/>
                                              </p:val>
                                            </p:tav>
                                            <p:tav tm="100000">
                                              <p:val>
                                                <p:strVal val="#ppt_y"/>
                                              </p:val>
                                            </p:tav>
                                          </p:tavLst>
                                        </p:anim>
                                      </p:childTnLst>
                                    </p:cTn>
                                  </p:par>
                                  <p:par>
                                    <p:cTn id="41" presetID="2" presetClass="entr" presetSubtype="4" decel="100000" fill="hold" grpId="0" nodeType="withEffect">
                                      <p:stCondLst>
                                        <p:cond delay="0"/>
                                      </p:stCondLst>
                                      <p:childTnLst>
                                        <p:set>
                                          <p:cBhvr>
                                            <p:cTn id="42" dur="1" fill="hold">
                                              <p:stCondLst>
                                                <p:cond delay="0"/>
                                              </p:stCondLst>
                                            </p:cTn>
                                            <p:tgtEl>
                                              <p:spTgt spid="9"/>
                                            </p:tgtEl>
                                            <p:attrNameLst>
                                              <p:attrName>style.visibility</p:attrName>
                                            </p:attrNameLst>
                                          </p:cBhvr>
                                          <p:to>
                                            <p:strVal val="visible"/>
                                          </p:to>
                                        </p:set>
                                        <p:anim calcmode="lin" valueType="num">
                                          <p:cBhvr additive="base">
                                            <p:cTn id="43" dur="750" fill="hold"/>
                                            <p:tgtEl>
                                              <p:spTgt spid="9"/>
                                            </p:tgtEl>
                                            <p:attrNameLst>
                                              <p:attrName>ppt_x</p:attrName>
                                            </p:attrNameLst>
                                          </p:cBhvr>
                                          <p:tavLst>
                                            <p:tav tm="0">
                                              <p:val>
                                                <p:strVal val="#ppt_x"/>
                                              </p:val>
                                            </p:tav>
                                            <p:tav tm="100000">
                                              <p:val>
                                                <p:strVal val="#ppt_x"/>
                                              </p:val>
                                            </p:tav>
                                          </p:tavLst>
                                        </p:anim>
                                        <p:anim calcmode="lin" valueType="num">
                                          <p:cBhvr additive="base">
                                            <p:cTn id="44" dur="75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decel="100000" fill="hold" grpId="0" nodeType="clickEffect">
                                      <p:stCondLst>
                                        <p:cond delay="0"/>
                                      </p:stCondLst>
                                      <p:childTnLst>
                                        <p:set>
                                          <p:cBhvr>
                                            <p:cTn id="48" dur="1" fill="hold">
                                              <p:stCondLst>
                                                <p:cond delay="0"/>
                                              </p:stCondLst>
                                            </p:cTn>
                                            <p:tgtEl>
                                              <p:spTgt spid="14"/>
                                            </p:tgtEl>
                                            <p:attrNameLst>
                                              <p:attrName>style.visibility</p:attrName>
                                            </p:attrNameLst>
                                          </p:cBhvr>
                                          <p:to>
                                            <p:strVal val="visible"/>
                                          </p:to>
                                        </p:set>
                                        <p:anim calcmode="lin" valueType="num">
                                          <p:cBhvr additive="base">
                                            <p:cTn id="49" dur="750" fill="hold"/>
                                            <p:tgtEl>
                                              <p:spTgt spid="14"/>
                                            </p:tgtEl>
                                            <p:attrNameLst>
                                              <p:attrName>ppt_x</p:attrName>
                                            </p:attrNameLst>
                                          </p:cBhvr>
                                          <p:tavLst>
                                            <p:tav tm="0">
                                              <p:val>
                                                <p:strVal val="#ppt_x"/>
                                              </p:val>
                                            </p:tav>
                                            <p:tav tm="100000">
                                              <p:val>
                                                <p:strVal val="#ppt_x"/>
                                              </p:val>
                                            </p:tav>
                                          </p:tavLst>
                                        </p:anim>
                                        <p:anim calcmode="lin" valueType="num">
                                          <p:cBhvr additive="base">
                                            <p:cTn id="50" dur="750" fill="hold"/>
                                            <p:tgtEl>
                                              <p:spTgt spid="14"/>
                                            </p:tgtEl>
                                            <p:attrNameLst>
                                              <p:attrName>ppt_y</p:attrName>
                                            </p:attrNameLst>
                                          </p:cBhvr>
                                          <p:tavLst>
                                            <p:tav tm="0">
                                              <p:val>
                                                <p:strVal val="1+#ppt_h/2"/>
                                              </p:val>
                                            </p:tav>
                                            <p:tav tm="100000">
                                              <p:val>
                                                <p:strVal val="#ppt_y"/>
                                              </p:val>
                                            </p:tav>
                                          </p:tavLst>
                                        </p:anim>
                                      </p:childTnLst>
                                    </p:cTn>
                                  </p:par>
                                  <p:par>
                                    <p:cTn id="51" presetID="2" presetClass="entr" presetSubtype="1" fill="hold" grpId="0" nodeType="withEffect" p14:presetBounceEnd="32000">
                                      <p:stCondLst>
                                        <p:cond delay="0"/>
                                      </p:stCondLst>
                                      <p:childTnLst>
                                        <p:set>
                                          <p:cBhvr>
                                            <p:cTn id="52" dur="1" fill="hold">
                                              <p:stCondLst>
                                                <p:cond delay="0"/>
                                              </p:stCondLst>
                                            </p:cTn>
                                            <p:tgtEl>
                                              <p:spTgt spid="20"/>
                                            </p:tgtEl>
                                            <p:attrNameLst>
                                              <p:attrName>style.visibility</p:attrName>
                                            </p:attrNameLst>
                                          </p:cBhvr>
                                          <p:to>
                                            <p:strVal val="visible"/>
                                          </p:to>
                                        </p:set>
                                        <p:anim calcmode="lin" valueType="num" p14:bounceEnd="32000">
                                          <p:cBhvr additive="base">
                                            <p:cTn id="53" dur="750" fill="hold"/>
                                            <p:tgtEl>
                                              <p:spTgt spid="20"/>
                                            </p:tgtEl>
                                            <p:attrNameLst>
                                              <p:attrName>ppt_x</p:attrName>
                                            </p:attrNameLst>
                                          </p:cBhvr>
                                          <p:tavLst>
                                            <p:tav tm="0">
                                              <p:val>
                                                <p:strVal val="#ppt_x"/>
                                              </p:val>
                                            </p:tav>
                                            <p:tav tm="100000">
                                              <p:val>
                                                <p:strVal val="#ppt_x"/>
                                              </p:val>
                                            </p:tav>
                                          </p:tavLst>
                                        </p:anim>
                                        <p:anim calcmode="lin" valueType="num" p14:bounceEnd="32000">
                                          <p:cBhvr additive="base">
                                            <p:cTn id="54" dur="750" fill="hold"/>
                                            <p:tgtEl>
                                              <p:spTgt spid="20"/>
                                            </p:tgtEl>
                                            <p:attrNameLst>
                                              <p:attrName>ppt_y</p:attrName>
                                            </p:attrNameLst>
                                          </p:cBhvr>
                                          <p:tavLst>
                                            <p:tav tm="0">
                                              <p:val>
                                                <p:strVal val="0-#ppt_h/2"/>
                                              </p:val>
                                            </p:tav>
                                            <p:tav tm="100000">
                                              <p:val>
                                                <p:strVal val="#ppt_y"/>
                                              </p:val>
                                            </p:tav>
                                          </p:tavLst>
                                        </p:anim>
                                      </p:childTnLst>
                                    </p:cTn>
                                  </p:par>
                                  <p:par>
                                    <p:cTn id="55" presetID="2" presetClass="entr" presetSubtype="4" decel="100000" fill="hold" grpId="0" nodeType="withEffect">
                                      <p:stCondLst>
                                        <p:cond delay="0"/>
                                      </p:stCondLst>
                                      <p:childTnLst>
                                        <p:set>
                                          <p:cBhvr>
                                            <p:cTn id="56" dur="1" fill="hold">
                                              <p:stCondLst>
                                                <p:cond delay="0"/>
                                              </p:stCondLst>
                                            </p:cTn>
                                            <p:tgtEl>
                                              <p:spTgt spid="10"/>
                                            </p:tgtEl>
                                            <p:attrNameLst>
                                              <p:attrName>style.visibility</p:attrName>
                                            </p:attrNameLst>
                                          </p:cBhvr>
                                          <p:to>
                                            <p:strVal val="visible"/>
                                          </p:to>
                                        </p:set>
                                        <p:anim calcmode="lin" valueType="num">
                                          <p:cBhvr additive="base">
                                            <p:cTn id="57" dur="750" fill="hold"/>
                                            <p:tgtEl>
                                              <p:spTgt spid="10"/>
                                            </p:tgtEl>
                                            <p:attrNameLst>
                                              <p:attrName>ppt_x</p:attrName>
                                            </p:attrNameLst>
                                          </p:cBhvr>
                                          <p:tavLst>
                                            <p:tav tm="0">
                                              <p:val>
                                                <p:strVal val="#ppt_x"/>
                                              </p:val>
                                            </p:tav>
                                            <p:tav tm="100000">
                                              <p:val>
                                                <p:strVal val="#ppt_x"/>
                                              </p:val>
                                            </p:tav>
                                          </p:tavLst>
                                        </p:anim>
                                        <p:anim calcmode="lin" valueType="num">
                                          <p:cBhvr additive="base">
                                            <p:cTn id="58" dur="75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decel="100000" fill="hold" grpId="0" nodeType="clickEffect">
                                      <p:stCondLst>
                                        <p:cond delay="0"/>
                                      </p:stCondLst>
                                      <p:childTnLst>
                                        <p:set>
                                          <p:cBhvr>
                                            <p:cTn id="62" dur="1" fill="hold">
                                              <p:stCondLst>
                                                <p:cond delay="0"/>
                                              </p:stCondLst>
                                            </p:cTn>
                                            <p:tgtEl>
                                              <p:spTgt spid="15"/>
                                            </p:tgtEl>
                                            <p:attrNameLst>
                                              <p:attrName>style.visibility</p:attrName>
                                            </p:attrNameLst>
                                          </p:cBhvr>
                                          <p:to>
                                            <p:strVal val="visible"/>
                                          </p:to>
                                        </p:set>
                                        <p:anim calcmode="lin" valueType="num">
                                          <p:cBhvr additive="base">
                                            <p:cTn id="63" dur="750" fill="hold"/>
                                            <p:tgtEl>
                                              <p:spTgt spid="15"/>
                                            </p:tgtEl>
                                            <p:attrNameLst>
                                              <p:attrName>ppt_x</p:attrName>
                                            </p:attrNameLst>
                                          </p:cBhvr>
                                          <p:tavLst>
                                            <p:tav tm="0">
                                              <p:val>
                                                <p:strVal val="#ppt_x"/>
                                              </p:val>
                                            </p:tav>
                                            <p:tav tm="100000">
                                              <p:val>
                                                <p:strVal val="#ppt_x"/>
                                              </p:val>
                                            </p:tav>
                                          </p:tavLst>
                                        </p:anim>
                                        <p:anim calcmode="lin" valueType="num">
                                          <p:cBhvr additive="base">
                                            <p:cTn id="64" dur="750" fill="hold"/>
                                            <p:tgtEl>
                                              <p:spTgt spid="15"/>
                                            </p:tgtEl>
                                            <p:attrNameLst>
                                              <p:attrName>ppt_y</p:attrName>
                                            </p:attrNameLst>
                                          </p:cBhvr>
                                          <p:tavLst>
                                            <p:tav tm="0">
                                              <p:val>
                                                <p:strVal val="1+#ppt_h/2"/>
                                              </p:val>
                                            </p:tav>
                                            <p:tav tm="100000">
                                              <p:val>
                                                <p:strVal val="#ppt_y"/>
                                              </p:val>
                                            </p:tav>
                                          </p:tavLst>
                                        </p:anim>
                                      </p:childTnLst>
                                    </p:cTn>
                                  </p:par>
                                  <p:par>
                                    <p:cTn id="65" presetID="2" presetClass="entr" presetSubtype="1" fill="hold" grpId="0" nodeType="withEffect" p14:presetBounceEnd="32000">
                                      <p:stCondLst>
                                        <p:cond delay="0"/>
                                      </p:stCondLst>
                                      <p:childTnLst>
                                        <p:set>
                                          <p:cBhvr>
                                            <p:cTn id="66" dur="1" fill="hold">
                                              <p:stCondLst>
                                                <p:cond delay="0"/>
                                              </p:stCondLst>
                                            </p:cTn>
                                            <p:tgtEl>
                                              <p:spTgt spid="21"/>
                                            </p:tgtEl>
                                            <p:attrNameLst>
                                              <p:attrName>style.visibility</p:attrName>
                                            </p:attrNameLst>
                                          </p:cBhvr>
                                          <p:to>
                                            <p:strVal val="visible"/>
                                          </p:to>
                                        </p:set>
                                        <p:anim calcmode="lin" valueType="num" p14:bounceEnd="32000">
                                          <p:cBhvr additive="base">
                                            <p:cTn id="67" dur="750" fill="hold"/>
                                            <p:tgtEl>
                                              <p:spTgt spid="21"/>
                                            </p:tgtEl>
                                            <p:attrNameLst>
                                              <p:attrName>ppt_x</p:attrName>
                                            </p:attrNameLst>
                                          </p:cBhvr>
                                          <p:tavLst>
                                            <p:tav tm="0">
                                              <p:val>
                                                <p:strVal val="#ppt_x"/>
                                              </p:val>
                                            </p:tav>
                                            <p:tav tm="100000">
                                              <p:val>
                                                <p:strVal val="#ppt_x"/>
                                              </p:val>
                                            </p:tav>
                                          </p:tavLst>
                                        </p:anim>
                                        <p:anim calcmode="lin" valueType="num" p14:bounceEnd="32000">
                                          <p:cBhvr additive="base">
                                            <p:cTn id="68" dur="750" fill="hold"/>
                                            <p:tgtEl>
                                              <p:spTgt spid="21"/>
                                            </p:tgtEl>
                                            <p:attrNameLst>
                                              <p:attrName>ppt_y</p:attrName>
                                            </p:attrNameLst>
                                          </p:cBhvr>
                                          <p:tavLst>
                                            <p:tav tm="0">
                                              <p:val>
                                                <p:strVal val="0-#ppt_h/2"/>
                                              </p:val>
                                            </p:tav>
                                            <p:tav tm="100000">
                                              <p:val>
                                                <p:strVal val="#ppt_y"/>
                                              </p:val>
                                            </p:tav>
                                          </p:tavLst>
                                        </p:anim>
                                      </p:childTnLst>
                                    </p:cTn>
                                  </p:par>
                                  <p:par>
                                    <p:cTn id="69" presetID="2" presetClass="entr" presetSubtype="4" decel="100000" fill="hold" grpId="0" nodeType="withEffect">
                                      <p:stCondLst>
                                        <p:cond delay="0"/>
                                      </p:stCondLst>
                                      <p:childTnLst>
                                        <p:set>
                                          <p:cBhvr>
                                            <p:cTn id="70" dur="1" fill="hold">
                                              <p:stCondLst>
                                                <p:cond delay="0"/>
                                              </p:stCondLst>
                                            </p:cTn>
                                            <p:tgtEl>
                                              <p:spTgt spid="11"/>
                                            </p:tgtEl>
                                            <p:attrNameLst>
                                              <p:attrName>style.visibility</p:attrName>
                                            </p:attrNameLst>
                                          </p:cBhvr>
                                          <p:to>
                                            <p:strVal val="visible"/>
                                          </p:to>
                                        </p:set>
                                        <p:anim calcmode="lin" valueType="num">
                                          <p:cBhvr additive="base">
                                            <p:cTn id="71" dur="750" fill="hold"/>
                                            <p:tgtEl>
                                              <p:spTgt spid="11"/>
                                            </p:tgtEl>
                                            <p:attrNameLst>
                                              <p:attrName>ppt_x</p:attrName>
                                            </p:attrNameLst>
                                          </p:cBhvr>
                                          <p:tavLst>
                                            <p:tav tm="0">
                                              <p:val>
                                                <p:strVal val="#ppt_x"/>
                                              </p:val>
                                            </p:tav>
                                            <p:tav tm="100000">
                                              <p:val>
                                                <p:strVal val="#ppt_x"/>
                                              </p:val>
                                            </p:tav>
                                          </p:tavLst>
                                        </p:anim>
                                        <p:anim calcmode="lin" valueType="num">
                                          <p:cBhvr additive="base">
                                            <p:cTn id="72" dur="75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p:tmplLst>
              <p:tmpl>
                <p:tnLst>
                  <p:par>
                    <p:cTn presetID="2" presetClass="entr" presetSubtype="4" decel="100000" fill="hold" nodeType="with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750" fill="hold"/>
                            <p:tgtEl>
                              <p:spTgt spid="3"/>
                            </p:tgtEl>
                            <p:attrNameLst>
                              <p:attrName>ppt_x</p:attrName>
                            </p:attrNameLst>
                          </p:cBhvr>
                          <p:tavLst>
                            <p:tav tm="0">
                              <p:val>
                                <p:strVal val="#ppt_x"/>
                              </p:val>
                            </p:tav>
                            <p:tav tm="100000">
                              <p:val>
                                <p:strVal val="#ppt_x"/>
                              </p:val>
                            </p:tav>
                          </p:tavLst>
                        </p:anim>
                        <p:anim calcmode="lin" valueType="num">
                          <p:cBhvr additive="base">
                            <p:cTn dur="750" fill="hold"/>
                            <p:tgtEl>
                              <p:spTgt spid="3"/>
                            </p:tgtEl>
                            <p:attrNameLst>
                              <p:attrName>ppt_y</p:attrName>
                            </p:attrNameLst>
                          </p:cBhvr>
                          <p:tavLst>
                            <p:tav tm="0">
                              <p:val>
                                <p:strVal val="1+#ppt_h/2"/>
                              </p:val>
                            </p:tav>
                            <p:tav tm="100000">
                              <p:val>
                                <p:strVal val="#ppt_y"/>
                              </p:val>
                            </p:tav>
                          </p:tavLst>
                        </p:anim>
                      </p:childTnLst>
                    </p:cTn>
                  </p:par>
                </p:tnLst>
              </p:tmpl>
            </p:tmplLst>
          </p:bldP>
          <p:bldP spid="7" grpId="0" uiExpand="1">
            <p:tmplLst>
              <p:tmpl>
                <p:tnLst>
                  <p:par>
                    <p:cTn presetID="2" presetClass="entr" presetSubtype="4" decel="100000" fill="hold" nodeType="with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750" fill="hold"/>
                            <p:tgtEl>
                              <p:spTgt spid="7"/>
                            </p:tgtEl>
                            <p:attrNameLst>
                              <p:attrName>ppt_x</p:attrName>
                            </p:attrNameLst>
                          </p:cBhvr>
                          <p:tavLst>
                            <p:tav tm="0">
                              <p:val>
                                <p:strVal val="#ppt_x"/>
                              </p:val>
                            </p:tav>
                            <p:tav tm="100000">
                              <p:val>
                                <p:strVal val="#ppt_x"/>
                              </p:val>
                            </p:tav>
                          </p:tavLst>
                        </p:anim>
                        <p:anim calcmode="lin" valueType="num">
                          <p:cBhvr additive="base">
                            <p:cTn dur="750" fill="hold"/>
                            <p:tgtEl>
                              <p:spTgt spid="7"/>
                            </p:tgtEl>
                            <p:attrNameLst>
                              <p:attrName>ppt_y</p:attrName>
                            </p:attrNameLst>
                          </p:cBhvr>
                          <p:tavLst>
                            <p:tav tm="0">
                              <p:val>
                                <p:strVal val="1+#ppt_h/2"/>
                              </p:val>
                            </p:tav>
                            <p:tav tm="100000">
                              <p:val>
                                <p:strVal val="#ppt_y"/>
                              </p:val>
                            </p:tav>
                          </p:tavLst>
                        </p:anim>
                      </p:childTnLst>
                    </p:cTn>
                  </p:par>
                </p:tnLst>
              </p:tmpl>
            </p:tmplLst>
          </p:bldP>
          <p:bldP spid="9" grpId="0">
            <p:tmplLst>
              <p:tmpl>
                <p:tnLst>
                  <p:par>
                    <p:cTn presetID="2" presetClass="entr" presetSubtype="4" decel="100000" fill="hold" nodeType="withEffect">
                      <p:stCondLst>
                        <p:cond delay="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750" fill="hold"/>
                            <p:tgtEl>
                              <p:spTgt spid="9"/>
                            </p:tgtEl>
                            <p:attrNameLst>
                              <p:attrName>ppt_x</p:attrName>
                            </p:attrNameLst>
                          </p:cBhvr>
                          <p:tavLst>
                            <p:tav tm="0">
                              <p:val>
                                <p:strVal val="#ppt_x"/>
                              </p:val>
                            </p:tav>
                            <p:tav tm="100000">
                              <p:val>
                                <p:strVal val="#ppt_x"/>
                              </p:val>
                            </p:tav>
                          </p:tavLst>
                        </p:anim>
                        <p:anim calcmode="lin" valueType="num">
                          <p:cBhvr additive="base">
                            <p:cTn dur="750" fill="hold"/>
                            <p:tgtEl>
                              <p:spTgt spid="9"/>
                            </p:tgtEl>
                            <p:attrNameLst>
                              <p:attrName>ppt_y</p:attrName>
                            </p:attrNameLst>
                          </p:cBhvr>
                          <p:tavLst>
                            <p:tav tm="0">
                              <p:val>
                                <p:strVal val="1+#ppt_h/2"/>
                              </p:val>
                            </p:tav>
                            <p:tav tm="100000">
                              <p:val>
                                <p:strVal val="#ppt_y"/>
                              </p:val>
                            </p:tav>
                          </p:tavLst>
                        </p:anim>
                      </p:childTnLst>
                    </p:cTn>
                  </p:par>
                </p:tnLst>
              </p:tmpl>
            </p:tmplLst>
          </p:bldP>
          <p:bldP spid="10" grpId="0">
            <p:tmplLst>
              <p:tmpl>
                <p:tnLst>
                  <p:par>
                    <p:cTn presetID="2" presetClass="entr" presetSubtype="4" decel="10000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 calcmode="lin" valueType="num">
                          <p:cBhvr additive="base">
                            <p:cTn dur="750" fill="hold"/>
                            <p:tgtEl>
                              <p:spTgt spid="10"/>
                            </p:tgtEl>
                            <p:attrNameLst>
                              <p:attrName>ppt_x</p:attrName>
                            </p:attrNameLst>
                          </p:cBhvr>
                          <p:tavLst>
                            <p:tav tm="0">
                              <p:val>
                                <p:strVal val="#ppt_x"/>
                              </p:val>
                            </p:tav>
                            <p:tav tm="100000">
                              <p:val>
                                <p:strVal val="#ppt_x"/>
                              </p:val>
                            </p:tav>
                          </p:tavLst>
                        </p:anim>
                        <p:anim calcmode="lin" valueType="num">
                          <p:cBhvr additive="base">
                            <p:cTn dur="750" fill="hold"/>
                            <p:tgtEl>
                              <p:spTgt spid="10"/>
                            </p:tgtEl>
                            <p:attrNameLst>
                              <p:attrName>ppt_y</p:attrName>
                            </p:attrNameLst>
                          </p:cBhvr>
                          <p:tavLst>
                            <p:tav tm="0">
                              <p:val>
                                <p:strVal val="1+#ppt_h/2"/>
                              </p:val>
                            </p:tav>
                            <p:tav tm="100000">
                              <p:val>
                                <p:strVal val="#ppt_y"/>
                              </p:val>
                            </p:tav>
                          </p:tavLst>
                        </p:anim>
                      </p:childTnLst>
                    </p:cTn>
                  </p:par>
                </p:tnLst>
              </p:tmpl>
            </p:tmplLst>
          </p:bldP>
          <p:bldP spid="11" grpId="0">
            <p:tmplLst>
              <p:tmpl>
                <p:tnLst>
                  <p:par>
                    <p:cTn presetID="2" presetClass="entr" presetSubtype="4" decel="10000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750" fill="hold"/>
                            <p:tgtEl>
                              <p:spTgt spid="11"/>
                            </p:tgtEl>
                            <p:attrNameLst>
                              <p:attrName>ppt_x</p:attrName>
                            </p:attrNameLst>
                          </p:cBhvr>
                          <p:tavLst>
                            <p:tav tm="0">
                              <p:val>
                                <p:strVal val="#ppt_x"/>
                              </p:val>
                            </p:tav>
                            <p:tav tm="100000">
                              <p:val>
                                <p:strVal val="#ppt_x"/>
                              </p:val>
                            </p:tav>
                          </p:tavLst>
                        </p:anim>
                        <p:anim calcmode="lin" valueType="num">
                          <p:cBhvr additive="base">
                            <p:cTn dur="750" fill="hold"/>
                            <p:tgtEl>
                              <p:spTgt spid="11"/>
                            </p:tgtEl>
                            <p:attrNameLst>
                              <p:attrName>ppt_y</p:attrName>
                            </p:attrNameLst>
                          </p:cBhvr>
                          <p:tavLst>
                            <p:tav tm="0">
                              <p:val>
                                <p:strVal val="1+#ppt_h/2"/>
                              </p:val>
                            </p:tav>
                            <p:tav tm="100000">
                              <p:val>
                                <p:strVal val="#ppt_y"/>
                              </p:val>
                            </p:tav>
                          </p:tavLst>
                        </p:anim>
                      </p:childTnLst>
                    </p:cTn>
                  </p:par>
                </p:tnLst>
              </p:tmpl>
            </p:tmplLst>
          </p:bldP>
          <p:bldP spid="12" grpId="0" animBg="1"/>
          <p:bldP spid="13" grpId="0" animBg="1"/>
          <p:bldP spid="14" grpId="0" animBg="1"/>
          <p:bldP spid="15" grpId="0" animBg="1"/>
          <p:bldP spid="16" grpId="0" animBg="1"/>
          <p:bldP spid="17" grpId="0" uiExpand="1" build="p">
            <p:tmplLst>
              <p:tmpl lvl="1">
                <p:tnLst>
                  <p:par>
                    <p:cTn presetID="2" presetClass="entr" presetSubtype="1" fill="hold" nodeType="withEffect" p14:presetBounceEnd="32000">
                      <p:stCondLst>
                        <p:cond delay="0"/>
                      </p:stCondLst>
                      <p:childTnLst>
                        <p:set>
                          <p:cBhvr>
                            <p:cTn dur="1" fill="hold">
                              <p:stCondLst>
                                <p:cond delay="0"/>
                              </p:stCondLst>
                            </p:cTn>
                            <p:tgtEl>
                              <p:spTgt spid="17"/>
                            </p:tgtEl>
                            <p:attrNameLst>
                              <p:attrName>style.visibility</p:attrName>
                            </p:attrNameLst>
                          </p:cBhvr>
                          <p:to>
                            <p:strVal val="visible"/>
                          </p:to>
                        </p:set>
                        <p:anim calcmode="lin" valueType="num" p14:bounceEnd="32000">
                          <p:cBhvr additive="base">
                            <p:cTn dur="750" fill="hold"/>
                            <p:tgtEl>
                              <p:spTgt spid="17"/>
                            </p:tgtEl>
                            <p:attrNameLst>
                              <p:attrName>ppt_x</p:attrName>
                            </p:attrNameLst>
                          </p:cBhvr>
                          <p:tavLst>
                            <p:tav tm="0">
                              <p:val>
                                <p:strVal val="#ppt_x"/>
                              </p:val>
                            </p:tav>
                            <p:tav tm="100000">
                              <p:val>
                                <p:strVal val="#ppt_x"/>
                              </p:val>
                            </p:tav>
                          </p:tavLst>
                        </p:anim>
                        <p:anim calcmode="lin" valueType="num" p14:bounceEnd="32000">
                          <p:cBhvr additive="base">
                            <p:cTn dur="750" fill="hold"/>
                            <p:tgtEl>
                              <p:spTgt spid="17"/>
                            </p:tgtEl>
                            <p:attrNameLst>
                              <p:attrName>ppt_y</p:attrName>
                            </p:attrNameLst>
                          </p:cBhvr>
                          <p:tavLst>
                            <p:tav tm="0">
                              <p:val>
                                <p:strVal val="0-#ppt_h/2"/>
                              </p:val>
                            </p:tav>
                            <p:tav tm="100000">
                              <p:val>
                                <p:strVal val="#ppt_y"/>
                              </p:val>
                            </p:tav>
                          </p:tavLst>
                        </p:anim>
                      </p:childTnLst>
                    </p:cTn>
                  </p:par>
                </p:tnLst>
              </p:tmpl>
              <p:tmpl lvl="2">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Lst>
          </p:bldP>
          <p:bldP spid="18" grpId="0" uiExpand="1" build="p">
            <p:tmplLst>
              <p:tmpl lvl="1">
                <p:tnLst>
                  <p:par>
                    <p:cTn presetID="2" presetClass="entr" presetSubtype="1" fill="hold" nodeType="withEffect" p14:presetBounceEnd="32000">
                      <p:stCondLst>
                        <p:cond delay="0"/>
                      </p:stCondLst>
                      <p:childTnLst>
                        <p:set>
                          <p:cBhvr>
                            <p:cTn dur="1" fill="hold">
                              <p:stCondLst>
                                <p:cond delay="0"/>
                              </p:stCondLst>
                            </p:cTn>
                            <p:tgtEl>
                              <p:spTgt spid="18"/>
                            </p:tgtEl>
                            <p:attrNameLst>
                              <p:attrName>style.visibility</p:attrName>
                            </p:attrNameLst>
                          </p:cBhvr>
                          <p:to>
                            <p:strVal val="visible"/>
                          </p:to>
                        </p:set>
                        <p:anim calcmode="lin" valueType="num" p14:bounceEnd="32000">
                          <p:cBhvr additive="base">
                            <p:cTn dur="750" fill="hold"/>
                            <p:tgtEl>
                              <p:spTgt spid="18"/>
                            </p:tgtEl>
                            <p:attrNameLst>
                              <p:attrName>ppt_x</p:attrName>
                            </p:attrNameLst>
                          </p:cBhvr>
                          <p:tavLst>
                            <p:tav tm="0">
                              <p:val>
                                <p:strVal val="#ppt_x"/>
                              </p:val>
                            </p:tav>
                            <p:tav tm="100000">
                              <p:val>
                                <p:strVal val="#ppt_x"/>
                              </p:val>
                            </p:tav>
                          </p:tavLst>
                        </p:anim>
                        <p:anim calcmode="lin" valueType="num" p14:bounceEnd="32000">
                          <p:cBhvr additive="base">
                            <p:cTn dur="750" fill="hold"/>
                            <p:tgtEl>
                              <p:spTgt spid="18"/>
                            </p:tgtEl>
                            <p:attrNameLst>
                              <p:attrName>ppt_y</p:attrName>
                            </p:attrNameLst>
                          </p:cBhvr>
                          <p:tavLst>
                            <p:tav tm="0">
                              <p:val>
                                <p:strVal val="0-#ppt_h/2"/>
                              </p:val>
                            </p:tav>
                            <p:tav tm="100000">
                              <p:val>
                                <p:strVal val="#ppt_y"/>
                              </p:val>
                            </p:tav>
                          </p:tavLst>
                        </p:anim>
                      </p:childTnLst>
                    </p:cTn>
                  </p:par>
                </p:tnLst>
              </p:tmpl>
              <p:tmpl lvl="2">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Lst>
          </p:bldP>
          <p:bldP spid="19" grpId="0">
            <p:tmplLst>
              <p:tmpl>
                <p:tnLst>
                  <p:par>
                    <p:cTn presetID="2" presetClass="entr" presetSubtype="1" fill="hold" nodeType="withEffect" p14:presetBounceEnd="32000">
                      <p:stCondLst>
                        <p:cond delay="0"/>
                      </p:stCondLst>
                      <p:childTnLst>
                        <p:set>
                          <p:cBhvr>
                            <p:cTn dur="1" fill="hold">
                              <p:stCondLst>
                                <p:cond delay="0"/>
                              </p:stCondLst>
                            </p:cTn>
                            <p:tgtEl>
                              <p:spTgt spid="19"/>
                            </p:tgtEl>
                            <p:attrNameLst>
                              <p:attrName>style.visibility</p:attrName>
                            </p:attrNameLst>
                          </p:cBhvr>
                          <p:to>
                            <p:strVal val="visible"/>
                          </p:to>
                        </p:set>
                        <p:anim calcmode="lin" valueType="num" p14:bounceEnd="32000">
                          <p:cBhvr additive="base">
                            <p:cTn dur="750" fill="hold"/>
                            <p:tgtEl>
                              <p:spTgt spid="19"/>
                            </p:tgtEl>
                            <p:attrNameLst>
                              <p:attrName>ppt_x</p:attrName>
                            </p:attrNameLst>
                          </p:cBhvr>
                          <p:tavLst>
                            <p:tav tm="0">
                              <p:val>
                                <p:strVal val="#ppt_x"/>
                              </p:val>
                            </p:tav>
                            <p:tav tm="100000">
                              <p:val>
                                <p:strVal val="#ppt_x"/>
                              </p:val>
                            </p:tav>
                          </p:tavLst>
                        </p:anim>
                        <p:anim calcmode="lin" valueType="num" p14:bounceEnd="32000">
                          <p:cBhvr additive="base">
                            <p:cTn dur="750" fill="hold"/>
                            <p:tgtEl>
                              <p:spTgt spid="19"/>
                            </p:tgtEl>
                            <p:attrNameLst>
                              <p:attrName>ppt_y</p:attrName>
                            </p:attrNameLst>
                          </p:cBhvr>
                          <p:tavLst>
                            <p:tav tm="0">
                              <p:val>
                                <p:strVal val="0-#ppt_h/2"/>
                              </p:val>
                            </p:tav>
                            <p:tav tm="100000">
                              <p:val>
                                <p:strVal val="#ppt_y"/>
                              </p:val>
                            </p:tav>
                          </p:tavLst>
                        </p:anim>
                      </p:childTnLst>
                    </p:cTn>
                  </p:par>
                </p:tnLst>
              </p:tmpl>
            </p:tmplLst>
          </p:bldP>
          <p:bldP spid="20" grpId="0">
            <p:tmplLst>
              <p:tmpl>
                <p:tnLst>
                  <p:par>
                    <p:cTn presetID="2" presetClass="entr" presetSubtype="1" fill="hold" nodeType="withEffect" p14:presetBounceEnd="32000">
                      <p:stCondLst>
                        <p:cond delay="0"/>
                      </p:stCondLst>
                      <p:childTnLst>
                        <p:set>
                          <p:cBhvr>
                            <p:cTn dur="1" fill="hold">
                              <p:stCondLst>
                                <p:cond delay="0"/>
                              </p:stCondLst>
                            </p:cTn>
                            <p:tgtEl>
                              <p:spTgt spid="20"/>
                            </p:tgtEl>
                            <p:attrNameLst>
                              <p:attrName>style.visibility</p:attrName>
                            </p:attrNameLst>
                          </p:cBhvr>
                          <p:to>
                            <p:strVal val="visible"/>
                          </p:to>
                        </p:set>
                        <p:anim calcmode="lin" valueType="num" p14:bounceEnd="32000">
                          <p:cBhvr additive="base">
                            <p:cTn dur="750" fill="hold"/>
                            <p:tgtEl>
                              <p:spTgt spid="20"/>
                            </p:tgtEl>
                            <p:attrNameLst>
                              <p:attrName>ppt_x</p:attrName>
                            </p:attrNameLst>
                          </p:cBhvr>
                          <p:tavLst>
                            <p:tav tm="0">
                              <p:val>
                                <p:strVal val="#ppt_x"/>
                              </p:val>
                            </p:tav>
                            <p:tav tm="100000">
                              <p:val>
                                <p:strVal val="#ppt_x"/>
                              </p:val>
                            </p:tav>
                          </p:tavLst>
                        </p:anim>
                        <p:anim calcmode="lin" valueType="num" p14:bounceEnd="32000">
                          <p:cBhvr additive="base">
                            <p:cTn dur="750" fill="hold"/>
                            <p:tgtEl>
                              <p:spTgt spid="20"/>
                            </p:tgtEl>
                            <p:attrNameLst>
                              <p:attrName>ppt_y</p:attrName>
                            </p:attrNameLst>
                          </p:cBhvr>
                          <p:tavLst>
                            <p:tav tm="0">
                              <p:val>
                                <p:strVal val="0-#ppt_h/2"/>
                              </p:val>
                            </p:tav>
                            <p:tav tm="100000">
                              <p:val>
                                <p:strVal val="#ppt_y"/>
                              </p:val>
                            </p:tav>
                          </p:tavLst>
                        </p:anim>
                      </p:childTnLst>
                    </p:cTn>
                  </p:par>
                </p:tnLst>
              </p:tmpl>
            </p:tmplLst>
          </p:bldP>
          <p:bldP spid="21" grpId="0">
            <p:tmplLst>
              <p:tmpl>
                <p:tnLst>
                  <p:par>
                    <p:cTn presetID="2" presetClass="entr" presetSubtype="1" fill="hold" nodeType="withEffect" p14:presetBounceEnd="32000">
                      <p:stCondLst>
                        <p:cond delay="0"/>
                      </p:stCondLst>
                      <p:childTnLst>
                        <p:set>
                          <p:cBhvr>
                            <p:cTn dur="1" fill="hold">
                              <p:stCondLst>
                                <p:cond delay="0"/>
                              </p:stCondLst>
                            </p:cTn>
                            <p:tgtEl>
                              <p:spTgt spid="21"/>
                            </p:tgtEl>
                            <p:attrNameLst>
                              <p:attrName>style.visibility</p:attrName>
                            </p:attrNameLst>
                          </p:cBhvr>
                          <p:to>
                            <p:strVal val="visible"/>
                          </p:to>
                        </p:set>
                        <p:anim calcmode="lin" valueType="num" p14:bounceEnd="32000">
                          <p:cBhvr additive="base">
                            <p:cTn dur="750" fill="hold"/>
                            <p:tgtEl>
                              <p:spTgt spid="21"/>
                            </p:tgtEl>
                            <p:attrNameLst>
                              <p:attrName>ppt_x</p:attrName>
                            </p:attrNameLst>
                          </p:cBhvr>
                          <p:tavLst>
                            <p:tav tm="0">
                              <p:val>
                                <p:strVal val="#ppt_x"/>
                              </p:val>
                            </p:tav>
                            <p:tav tm="100000">
                              <p:val>
                                <p:strVal val="#ppt_x"/>
                              </p:val>
                            </p:tav>
                          </p:tavLst>
                        </p:anim>
                        <p:anim calcmode="lin" valueType="num" p14:bounceEnd="32000">
                          <p:cBhvr additive="base">
                            <p:cTn dur="750" fill="hold"/>
                            <p:tgtEl>
                              <p:spTgt spid="21"/>
                            </p:tgtEl>
                            <p:attrNameLst>
                              <p:attrName>ppt_y</p:attrName>
                            </p:attrNameLst>
                          </p:cBhvr>
                          <p:tavLst>
                            <p:tav tm="0">
                              <p:val>
                                <p:strVal val="0-#ppt_h/2"/>
                              </p:val>
                            </p:tav>
                            <p:tav tm="100000">
                              <p:val>
                                <p:strVal val="#ppt_y"/>
                              </p:val>
                            </p:tav>
                          </p:tavLst>
                        </p:anim>
                      </p:childTnLst>
                    </p:cTn>
                  </p:par>
                </p:tnLst>
              </p:tmpl>
            </p:tmplLst>
          </p:bldP>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decel="10000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750" fill="hold"/>
                                            <p:tgtEl>
                                              <p:spTgt spid="12"/>
                                            </p:tgtEl>
                                            <p:attrNameLst>
                                              <p:attrName>ppt_x</p:attrName>
                                            </p:attrNameLst>
                                          </p:cBhvr>
                                          <p:tavLst>
                                            <p:tav tm="0">
                                              <p:val>
                                                <p:strVal val="#ppt_x"/>
                                              </p:val>
                                            </p:tav>
                                            <p:tav tm="100000">
                                              <p:val>
                                                <p:strVal val="#ppt_x"/>
                                              </p:val>
                                            </p:tav>
                                          </p:tavLst>
                                        </p:anim>
                                        <p:anim calcmode="lin" valueType="num">
                                          <p:cBhvr additive="base">
                                            <p:cTn id="8" dur="75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 calcmode="lin" valueType="num">
                                          <p:cBhvr additive="base">
                                            <p:cTn id="11" dur="750" fill="hold"/>
                                            <p:tgtEl>
                                              <p:spTgt spid="17">
                                                <p:txEl>
                                                  <p:pRg st="0" end="0"/>
                                                </p:txEl>
                                              </p:spTgt>
                                            </p:tgtEl>
                                            <p:attrNameLst>
                                              <p:attrName>ppt_x</p:attrName>
                                            </p:attrNameLst>
                                          </p:cBhvr>
                                          <p:tavLst>
                                            <p:tav tm="0">
                                              <p:val>
                                                <p:strVal val="#ppt_x"/>
                                              </p:val>
                                            </p:tav>
                                            <p:tav tm="100000">
                                              <p:val>
                                                <p:strVal val="#ppt_x"/>
                                              </p:val>
                                            </p:tav>
                                          </p:tavLst>
                                        </p:anim>
                                        <p:anim calcmode="lin" valueType="num">
                                          <p:cBhvr additive="base">
                                            <p:cTn id="12" dur="750" fill="hold"/>
                                            <p:tgtEl>
                                              <p:spTgt spid="17">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750" fill="hold"/>
                                            <p:tgtEl>
                                              <p:spTgt spid="3"/>
                                            </p:tgtEl>
                                            <p:attrNameLst>
                                              <p:attrName>ppt_x</p:attrName>
                                            </p:attrNameLst>
                                          </p:cBhvr>
                                          <p:tavLst>
                                            <p:tav tm="0">
                                              <p:val>
                                                <p:strVal val="#ppt_x"/>
                                              </p:val>
                                            </p:tav>
                                            <p:tav tm="100000">
                                              <p:val>
                                                <p:strVal val="#ppt_x"/>
                                              </p:val>
                                            </p:tav>
                                          </p:tavLst>
                                        </p:anim>
                                        <p:anim calcmode="lin" valueType="num">
                                          <p:cBhvr additive="base">
                                            <p:cTn id="16" dur="75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decel="10000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anim calcmode="lin" valueType="num">
                                          <p:cBhvr additive="base">
                                            <p:cTn id="21" dur="750" fill="hold"/>
                                            <p:tgtEl>
                                              <p:spTgt spid="13"/>
                                            </p:tgtEl>
                                            <p:attrNameLst>
                                              <p:attrName>ppt_x</p:attrName>
                                            </p:attrNameLst>
                                          </p:cBhvr>
                                          <p:tavLst>
                                            <p:tav tm="0">
                                              <p:val>
                                                <p:strVal val="#ppt_x"/>
                                              </p:val>
                                            </p:tav>
                                            <p:tav tm="100000">
                                              <p:val>
                                                <p:strVal val="#ppt_x"/>
                                              </p:val>
                                            </p:tav>
                                          </p:tavLst>
                                        </p:anim>
                                        <p:anim calcmode="lin" valueType="num">
                                          <p:cBhvr additive="base">
                                            <p:cTn id="22" dur="750" fill="hold"/>
                                            <p:tgtEl>
                                              <p:spTgt spid="13"/>
                                            </p:tgtEl>
                                            <p:attrNameLst>
                                              <p:attrName>ppt_y</p:attrName>
                                            </p:attrNameLst>
                                          </p:cBhvr>
                                          <p:tavLst>
                                            <p:tav tm="0">
                                              <p:val>
                                                <p:strVal val="1+#ppt_h/2"/>
                                              </p:val>
                                            </p:tav>
                                            <p:tav tm="100000">
                                              <p:val>
                                                <p:strVal val="#ppt_y"/>
                                              </p:val>
                                            </p:tav>
                                          </p:tavLst>
                                        </p:anim>
                                      </p:childTnLst>
                                    </p:cTn>
                                  </p:par>
                                  <p:par>
                                    <p:cTn id="23" presetID="2" presetClass="entr" presetSubtype="1" fill="hold" grpId="0" nodeType="withEffect">
                                      <p:stCondLst>
                                        <p:cond delay="0"/>
                                      </p:stCondLst>
                                      <p:childTnLst>
                                        <p:set>
                                          <p:cBhvr>
                                            <p:cTn id="24" dur="1" fill="hold">
                                              <p:stCondLst>
                                                <p:cond delay="0"/>
                                              </p:stCondLst>
                                            </p:cTn>
                                            <p:tgtEl>
                                              <p:spTgt spid="18">
                                                <p:txEl>
                                                  <p:pRg st="0" end="0"/>
                                                </p:txEl>
                                              </p:spTgt>
                                            </p:tgtEl>
                                            <p:attrNameLst>
                                              <p:attrName>style.visibility</p:attrName>
                                            </p:attrNameLst>
                                          </p:cBhvr>
                                          <p:to>
                                            <p:strVal val="visible"/>
                                          </p:to>
                                        </p:set>
                                        <p:anim calcmode="lin" valueType="num">
                                          <p:cBhvr additive="base">
                                            <p:cTn id="25" dur="750" fill="hold"/>
                                            <p:tgtEl>
                                              <p:spTgt spid="18">
                                                <p:txEl>
                                                  <p:pRg st="0" end="0"/>
                                                </p:txEl>
                                              </p:spTgt>
                                            </p:tgtEl>
                                            <p:attrNameLst>
                                              <p:attrName>ppt_x</p:attrName>
                                            </p:attrNameLst>
                                          </p:cBhvr>
                                          <p:tavLst>
                                            <p:tav tm="0">
                                              <p:val>
                                                <p:strVal val="#ppt_x"/>
                                              </p:val>
                                            </p:tav>
                                            <p:tav tm="100000">
                                              <p:val>
                                                <p:strVal val="#ppt_x"/>
                                              </p:val>
                                            </p:tav>
                                          </p:tavLst>
                                        </p:anim>
                                        <p:anim calcmode="lin" valueType="num">
                                          <p:cBhvr additive="base">
                                            <p:cTn id="26" dur="750" fill="hold"/>
                                            <p:tgtEl>
                                              <p:spTgt spid="18">
                                                <p:txEl>
                                                  <p:pRg st="0" end="0"/>
                                                </p:txEl>
                                              </p:spTgt>
                                            </p:tgtEl>
                                            <p:attrNameLst>
                                              <p:attrName>ppt_y</p:attrName>
                                            </p:attrNameLst>
                                          </p:cBhvr>
                                          <p:tavLst>
                                            <p:tav tm="0">
                                              <p:val>
                                                <p:strVal val="0-#ppt_h/2"/>
                                              </p:val>
                                            </p:tav>
                                            <p:tav tm="100000">
                                              <p:val>
                                                <p:strVal val="#ppt_y"/>
                                              </p:val>
                                            </p:tav>
                                          </p:tavLst>
                                        </p:anim>
                                      </p:childTnLst>
                                    </p:cTn>
                                  </p:par>
                                  <p:par>
                                    <p:cTn id="27" presetID="2" presetClass="entr" presetSubtype="4" decel="100000"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anim calcmode="lin" valueType="num">
                                          <p:cBhvr additive="base">
                                            <p:cTn id="29" dur="750" fill="hold"/>
                                            <p:tgtEl>
                                              <p:spTgt spid="7"/>
                                            </p:tgtEl>
                                            <p:attrNameLst>
                                              <p:attrName>ppt_x</p:attrName>
                                            </p:attrNameLst>
                                          </p:cBhvr>
                                          <p:tavLst>
                                            <p:tav tm="0">
                                              <p:val>
                                                <p:strVal val="#ppt_x"/>
                                              </p:val>
                                            </p:tav>
                                            <p:tav tm="100000">
                                              <p:val>
                                                <p:strVal val="#ppt_x"/>
                                              </p:val>
                                            </p:tav>
                                          </p:tavLst>
                                        </p:anim>
                                        <p:anim calcmode="lin" valueType="num">
                                          <p:cBhvr additive="base">
                                            <p:cTn id="30" dur="75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decel="100000"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anim calcmode="lin" valueType="num">
                                          <p:cBhvr additive="base">
                                            <p:cTn id="35" dur="750" fill="hold"/>
                                            <p:tgtEl>
                                              <p:spTgt spid="16"/>
                                            </p:tgtEl>
                                            <p:attrNameLst>
                                              <p:attrName>ppt_x</p:attrName>
                                            </p:attrNameLst>
                                          </p:cBhvr>
                                          <p:tavLst>
                                            <p:tav tm="0">
                                              <p:val>
                                                <p:strVal val="#ppt_x"/>
                                              </p:val>
                                            </p:tav>
                                            <p:tav tm="100000">
                                              <p:val>
                                                <p:strVal val="#ppt_x"/>
                                              </p:val>
                                            </p:tav>
                                          </p:tavLst>
                                        </p:anim>
                                        <p:anim calcmode="lin" valueType="num">
                                          <p:cBhvr additive="base">
                                            <p:cTn id="36" dur="750" fill="hold"/>
                                            <p:tgtEl>
                                              <p:spTgt spid="16"/>
                                            </p:tgtEl>
                                            <p:attrNameLst>
                                              <p:attrName>ppt_y</p:attrName>
                                            </p:attrNameLst>
                                          </p:cBhvr>
                                          <p:tavLst>
                                            <p:tav tm="0">
                                              <p:val>
                                                <p:strVal val="1+#ppt_h/2"/>
                                              </p:val>
                                            </p:tav>
                                            <p:tav tm="100000">
                                              <p:val>
                                                <p:strVal val="#ppt_y"/>
                                              </p:val>
                                            </p:tav>
                                          </p:tavLst>
                                        </p:anim>
                                      </p:childTnLst>
                                    </p:cTn>
                                  </p:par>
                                  <p:par>
                                    <p:cTn id="37" presetID="2" presetClass="entr" presetSubtype="1" fill="hold" grpId="0" nodeType="withEffect">
                                      <p:stCondLst>
                                        <p:cond delay="0"/>
                                      </p:stCondLst>
                                      <p:childTnLst>
                                        <p:set>
                                          <p:cBhvr>
                                            <p:cTn id="38" dur="1" fill="hold">
                                              <p:stCondLst>
                                                <p:cond delay="0"/>
                                              </p:stCondLst>
                                            </p:cTn>
                                            <p:tgtEl>
                                              <p:spTgt spid="19"/>
                                            </p:tgtEl>
                                            <p:attrNameLst>
                                              <p:attrName>style.visibility</p:attrName>
                                            </p:attrNameLst>
                                          </p:cBhvr>
                                          <p:to>
                                            <p:strVal val="visible"/>
                                          </p:to>
                                        </p:set>
                                        <p:anim calcmode="lin" valueType="num">
                                          <p:cBhvr additive="base">
                                            <p:cTn id="39" dur="750" fill="hold"/>
                                            <p:tgtEl>
                                              <p:spTgt spid="19"/>
                                            </p:tgtEl>
                                            <p:attrNameLst>
                                              <p:attrName>ppt_x</p:attrName>
                                            </p:attrNameLst>
                                          </p:cBhvr>
                                          <p:tavLst>
                                            <p:tav tm="0">
                                              <p:val>
                                                <p:strVal val="#ppt_x"/>
                                              </p:val>
                                            </p:tav>
                                            <p:tav tm="100000">
                                              <p:val>
                                                <p:strVal val="#ppt_x"/>
                                              </p:val>
                                            </p:tav>
                                          </p:tavLst>
                                        </p:anim>
                                        <p:anim calcmode="lin" valueType="num">
                                          <p:cBhvr additive="base">
                                            <p:cTn id="40" dur="750" fill="hold"/>
                                            <p:tgtEl>
                                              <p:spTgt spid="19"/>
                                            </p:tgtEl>
                                            <p:attrNameLst>
                                              <p:attrName>ppt_y</p:attrName>
                                            </p:attrNameLst>
                                          </p:cBhvr>
                                          <p:tavLst>
                                            <p:tav tm="0">
                                              <p:val>
                                                <p:strVal val="0-#ppt_h/2"/>
                                              </p:val>
                                            </p:tav>
                                            <p:tav tm="100000">
                                              <p:val>
                                                <p:strVal val="#ppt_y"/>
                                              </p:val>
                                            </p:tav>
                                          </p:tavLst>
                                        </p:anim>
                                      </p:childTnLst>
                                    </p:cTn>
                                  </p:par>
                                  <p:par>
                                    <p:cTn id="41" presetID="2" presetClass="entr" presetSubtype="4" decel="100000" fill="hold" grpId="0" nodeType="withEffect">
                                      <p:stCondLst>
                                        <p:cond delay="0"/>
                                      </p:stCondLst>
                                      <p:childTnLst>
                                        <p:set>
                                          <p:cBhvr>
                                            <p:cTn id="42" dur="1" fill="hold">
                                              <p:stCondLst>
                                                <p:cond delay="0"/>
                                              </p:stCondLst>
                                            </p:cTn>
                                            <p:tgtEl>
                                              <p:spTgt spid="9"/>
                                            </p:tgtEl>
                                            <p:attrNameLst>
                                              <p:attrName>style.visibility</p:attrName>
                                            </p:attrNameLst>
                                          </p:cBhvr>
                                          <p:to>
                                            <p:strVal val="visible"/>
                                          </p:to>
                                        </p:set>
                                        <p:anim calcmode="lin" valueType="num">
                                          <p:cBhvr additive="base">
                                            <p:cTn id="43" dur="750" fill="hold"/>
                                            <p:tgtEl>
                                              <p:spTgt spid="9"/>
                                            </p:tgtEl>
                                            <p:attrNameLst>
                                              <p:attrName>ppt_x</p:attrName>
                                            </p:attrNameLst>
                                          </p:cBhvr>
                                          <p:tavLst>
                                            <p:tav tm="0">
                                              <p:val>
                                                <p:strVal val="#ppt_x"/>
                                              </p:val>
                                            </p:tav>
                                            <p:tav tm="100000">
                                              <p:val>
                                                <p:strVal val="#ppt_x"/>
                                              </p:val>
                                            </p:tav>
                                          </p:tavLst>
                                        </p:anim>
                                        <p:anim calcmode="lin" valueType="num">
                                          <p:cBhvr additive="base">
                                            <p:cTn id="44" dur="75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decel="100000" fill="hold" grpId="0" nodeType="clickEffect">
                                      <p:stCondLst>
                                        <p:cond delay="0"/>
                                      </p:stCondLst>
                                      <p:childTnLst>
                                        <p:set>
                                          <p:cBhvr>
                                            <p:cTn id="48" dur="1" fill="hold">
                                              <p:stCondLst>
                                                <p:cond delay="0"/>
                                              </p:stCondLst>
                                            </p:cTn>
                                            <p:tgtEl>
                                              <p:spTgt spid="14"/>
                                            </p:tgtEl>
                                            <p:attrNameLst>
                                              <p:attrName>style.visibility</p:attrName>
                                            </p:attrNameLst>
                                          </p:cBhvr>
                                          <p:to>
                                            <p:strVal val="visible"/>
                                          </p:to>
                                        </p:set>
                                        <p:anim calcmode="lin" valueType="num">
                                          <p:cBhvr additive="base">
                                            <p:cTn id="49" dur="750" fill="hold"/>
                                            <p:tgtEl>
                                              <p:spTgt spid="14"/>
                                            </p:tgtEl>
                                            <p:attrNameLst>
                                              <p:attrName>ppt_x</p:attrName>
                                            </p:attrNameLst>
                                          </p:cBhvr>
                                          <p:tavLst>
                                            <p:tav tm="0">
                                              <p:val>
                                                <p:strVal val="#ppt_x"/>
                                              </p:val>
                                            </p:tav>
                                            <p:tav tm="100000">
                                              <p:val>
                                                <p:strVal val="#ppt_x"/>
                                              </p:val>
                                            </p:tav>
                                          </p:tavLst>
                                        </p:anim>
                                        <p:anim calcmode="lin" valueType="num">
                                          <p:cBhvr additive="base">
                                            <p:cTn id="50" dur="750" fill="hold"/>
                                            <p:tgtEl>
                                              <p:spTgt spid="14"/>
                                            </p:tgtEl>
                                            <p:attrNameLst>
                                              <p:attrName>ppt_y</p:attrName>
                                            </p:attrNameLst>
                                          </p:cBhvr>
                                          <p:tavLst>
                                            <p:tav tm="0">
                                              <p:val>
                                                <p:strVal val="1+#ppt_h/2"/>
                                              </p:val>
                                            </p:tav>
                                            <p:tav tm="100000">
                                              <p:val>
                                                <p:strVal val="#ppt_y"/>
                                              </p:val>
                                            </p:tav>
                                          </p:tavLst>
                                        </p:anim>
                                      </p:childTnLst>
                                    </p:cTn>
                                  </p:par>
                                  <p:par>
                                    <p:cTn id="51" presetID="2" presetClass="entr" presetSubtype="1" fill="hold" grpId="0" nodeType="withEffect">
                                      <p:stCondLst>
                                        <p:cond delay="0"/>
                                      </p:stCondLst>
                                      <p:childTnLst>
                                        <p:set>
                                          <p:cBhvr>
                                            <p:cTn id="52" dur="1" fill="hold">
                                              <p:stCondLst>
                                                <p:cond delay="0"/>
                                              </p:stCondLst>
                                            </p:cTn>
                                            <p:tgtEl>
                                              <p:spTgt spid="20"/>
                                            </p:tgtEl>
                                            <p:attrNameLst>
                                              <p:attrName>style.visibility</p:attrName>
                                            </p:attrNameLst>
                                          </p:cBhvr>
                                          <p:to>
                                            <p:strVal val="visible"/>
                                          </p:to>
                                        </p:set>
                                        <p:anim calcmode="lin" valueType="num">
                                          <p:cBhvr additive="base">
                                            <p:cTn id="53" dur="750" fill="hold"/>
                                            <p:tgtEl>
                                              <p:spTgt spid="20"/>
                                            </p:tgtEl>
                                            <p:attrNameLst>
                                              <p:attrName>ppt_x</p:attrName>
                                            </p:attrNameLst>
                                          </p:cBhvr>
                                          <p:tavLst>
                                            <p:tav tm="0">
                                              <p:val>
                                                <p:strVal val="#ppt_x"/>
                                              </p:val>
                                            </p:tav>
                                            <p:tav tm="100000">
                                              <p:val>
                                                <p:strVal val="#ppt_x"/>
                                              </p:val>
                                            </p:tav>
                                          </p:tavLst>
                                        </p:anim>
                                        <p:anim calcmode="lin" valueType="num">
                                          <p:cBhvr additive="base">
                                            <p:cTn id="54" dur="750" fill="hold"/>
                                            <p:tgtEl>
                                              <p:spTgt spid="20"/>
                                            </p:tgtEl>
                                            <p:attrNameLst>
                                              <p:attrName>ppt_y</p:attrName>
                                            </p:attrNameLst>
                                          </p:cBhvr>
                                          <p:tavLst>
                                            <p:tav tm="0">
                                              <p:val>
                                                <p:strVal val="0-#ppt_h/2"/>
                                              </p:val>
                                            </p:tav>
                                            <p:tav tm="100000">
                                              <p:val>
                                                <p:strVal val="#ppt_y"/>
                                              </p:val>
                                            </p:tav>
                                          </p:tavLst>
                                        </p:anim>
                                      </p:childTnLst>
                                    </p:cTn>
                                  </p:par>
                                  <p:par>
                                    <p:cTn id="55" presetID="2" presetClass="entr" presetSubtype="4" decel="100000" fill="hold" grpId="0" nodeType="withEffect">
                                      <p:stCondLst>
                                        <p:cond delay="0"/>
                                      </p:stCondLst>
                                      <p:childTnLst>
                                        <p:set>
                                          <p:cBhvr>
                                            <p:cTn id="56" dur="1" fill="hold">
                                              <p:stCondLst>
                                                <p:cond delay="0"/>
                                              </p:stCondLst>
                                            </p:cTn>
                                            <p:tgtEl>
                                              <p:spTgt spid="10"/>
                                            </p:tgtEl>
                                            <p:attrNameLst>
                                              <p:attrName>style.visibility</p:attrName>
                                            </p:attrNameLst>
                                          </p:cBhvr>
                                          <p:to>
                                            <p:strVal val="visible"/>
                                          </p:to>
                                        </p:set>
                                        <p:anim calcmode="lin" valueType="num">
                                          <p:cBhvr additive="base">
                                            <p:cTn id="57" dur="750" fill="hold"/>
                                            <p:tgtEl>
                                              <p:spTgt spid="10"/>
                                            </p:tgtEl>
                                            <p:attrNameLst>
                                              <p:attrName>ppt_x</p:attrName>
                                            </p:attrNameLst>
                                          </p:cBhvr>
                                          <p:tavLst>
                                            <p:tav tm="0">
                                              <p:val>
                                                <p:strVal val="#ppt_x"/>
                                              </p:val>
                                            </p:tav>
                                            <p:tav tm="100000">
                                              <p:val>
                                                <p:strVal val="#ppt_x"/>
                                              </p:val>
                                            </p:tav>
                                          </p:tavLst>
                                        </p:anim>
                                        <p:anim calcmode="lin" valueType="num">
                                          <p:cBhvr additive="base">
                                            <p:cTn id="58" dur="75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decel="100000" fill="hold" grpId="0" nodeType="clickEffect">
                                      <p:stCondLst>
                                        <p:cond delay="0"/>
                                      </p:stCondLst>
                                      <p:childTnLst>
                                        <p:set>
                                          <p:cBhvr>
                                            <p:cTn id="62" dur="1" fill="hold">
                                              <p:stCondLst>
                                                <p:cond delay="0"/>
                                              </p:stCondLst>
                                            </p:cTn>
                                            <p:tgtEl>
                                              <p:spTgt spid="15"/>
                                            </p:tgtEl>
                                            <p:attrNameLst>
                                              <p:attrName>style.visibility</p:attrName>
                                            </p:attrNameLst>
                                          </p:cBhvr>
                                          <p:to>
                                            <p:strVal val="visible"/>
                                          </p:to>
                                        </p:set>
                                        <p:anim calcmode="lin" valueType="num">
                                          <p:cBhvr additive="base">
                                            <p:cTn id="63" dur="750" fill="hold"/>
                                            <p:tgtEl>
                                              <p:spTgt spid="15"/>
                                            </p:tgtEl>
                                            <p:attrNameLst>
                                              <p:attrName>ppt_x</p:attrName>
                                            </p:attrNameLst>
                                          </p:cBhvr>
                                          <p:tavLst>
                                            <p:tav tm="0">
                                              <p:val>
                                                <p:strVal val="#ppt_x"/>
                                              </p:val>
                                            </p:tav>
                                            <p:tav tm="100000">
                                              <p:val>
                                                <p:strVal val="#ppt_x"/>
                                              </p:val>
                                            </p:tav>
                                          </p:tavLst>
                                        </p:anim>
                                        <p:anim calcmode="lin" valueType="num">
                                          <p:cBhvr additive="base">
                                            <p:cTn id="64" dur="750" fill="hold"/>
                                            <p:tgtEl>
                                              <p:spTgt spid="15"/>
                                            </p:tgtEl>
                                            <p:attrNameLst>
                                              <p:attrName>ppt_y</p:attrName>
                                            </p:attrNameLst>
                                          </p:cBhvr>
                                          <p:tavLst>
                                            <p:tav tm="0">
                                              <p:val>
                                                <p:strVal val="1+#ppt_h/2"/>
                                              </p:val>
                                            </p:tav>
                                            <p:tav tm="100000">
                                              <p:val>
                                                <p:strVal val="#ppt_y"/>
                                              </p:val>
                                            </p:tav>
                                          </p:tavLst>
                                        </p:anim>
                                      </p:childTnLst>
                                    </p:cTn>
                                  </p:par>
                                  <p:par>
                                    <p:cTn id="65" presetID="2" presetClass="entr" presetSubtype="1" fill="hold" grpId="0" nodeType="withEffect">
                                      <p:stCondLst>
                                        <p:cond delay="0"/>
                                      </p:stCondLst>
                                      <p:childTnLst>
                                        <p:set>
                                          <p:cBhvr>
                                            <p:cTn id="66" dur="1" fill="hold">
                                              <p:stCondLst>
                                                <p:cond delay="0"/>
                                              </p:stCondLst>
                                            </p:cTn>
                                            <p:tgtEl>
                                              <p:spTgt spid="21"/>
                                            </p:tgtEl>
                                            <p:attrNameLst>
                                              <p:attrName>style.visibility</p:attrName>
                                            </p:attrNameLst>
                                          </p:cBhvr>
                                          <p:to>
                                            <p:strVal val="visible"/>
                                          </p:to>
                                        </p:set>
                                        <p:anim calcmode="lin" valueType="num">
                                          <p:cBhvr additive="base">
                                            <p:cTn id="67" dur="750" fill="hold"/>
                                            <p:tgtEl>
                                              <p:spTgt spid="21"/>
                                            </p:tgtEl>
                                            <p:attrNameLst>
                                              <p:attrName>ppt_x</p:attrName>
                                            </p:attrNameLst>
                                          </p:cBhvr>
                                          <p:tavLst>
                                            <p:tav tm="0">
                                              <p:val>
                                                <p:strVal val="#ppt_x"/>
                                              </p:val>
                                            </p:tav>
                                            <p:tav tm="100000">
                                              <p:val>
                                                <p:strVal val="#ppt_x"/>
                                              </p:val>
                                            </p:tav>
                                          </p:tavLst>
                                        </p:anim>
                                        <p:anim calcmode="lin" valueType="num">
                                          <p:cBhvr additive="base">
                                            <p:cTn id="68" dur="750" fill="hold"/>
                                            <p:tgtEl>
                                              <p:spTgt spid="21"/>
                                            </p:tgtEl>
                                            <p:attrNameLst>
                                              <p:attrName>ppt_y</p:attrName>
                                            </p:attrNameLst>
                                          </p:cBhvr>
                                          <p:tavLst>
                                            <p:tav tm="0">
                                              <p:val>
                                                <p:strVal val="0-#ppt_h/2"/>
                                              </p:val>
                                            </p:tav>
                                            <p:tav tm="100000">
                                              <p:val>
                                                <p:strVal val="#ppt_y"/>
                                              </p:val>
                                            </p:tav>
                                          </p:tavLst>
                                        </p:anim>
                                      </p:childTnLst>
                                    </p:cTn>
                                  </p:par>
                                  <p:par>
                                    <p:cTn id="69" presetID="2" presetClass="entr" presetSubtype="4" decel="100000" fill="hold" grpId="0" nodeType="withEffect">
                                      <p:stCondLst>
                                        <p:cond delay="0"/>
                                      </p:stCondLst>
                                      <p:childTnLst>
                                        <p:set>
                                          <p:cBhvr>
                                            <p:cTn id="70" dur="1" fill="hold">
                                              <p:stCondLst>
                                                <p:cond delay="0"/>
                                              </p:stCondLst>
                                            </p:cTn>
                                            <p:tgtEl>
                                              <p:spTgt spid="11"/>
                                            </p:tgtEl>
                                            <p:attrNameLst>
                                              <p:attrName>style.visibility</p:attrName>
                                            </p:attrNameLst>
                                          </p:cBhvr>
                                          <p:to>
                                            <p:strVal val="visible"/>
                                          </p:to>
                                        </p:set>
                                        <p:anim calcmode="lin" valueType="num">
                                          <p:cBhvr additive="base">
                                            <p:cTn id="71" dur="750" fill="hold"/>
                                            <p:tgtEl>
                                              <p:spTgt spid="11"/>
                                            </p:tgtEl>
                                            <p:attrNameLst>
                                              <p:attrName>ppt_x</p:attrName>
                                            </p:attrNameLst>
                                          </p:cBhvr>
                                          <p:tavLst>
                                            <p:tav tm="0">
                                              <p:val>
                                                <p:strVal val="#ppt_x"/>
                                              </p:val>
                                            </p:tav>
                                            <p:tav tm="100000">
                                              <p:val>
                                                <p:strVal val="#ppt_x"/>
                                              </p:val>
                                            </p:tav>
                                          </p:tavLst>
                                        </p:anim>
                                        <p:anim calcmode="lin" valueType="num">
                                          <p:cBhvr additive="base">
                                            <p:cTn id="72" dur="75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p:tmplLst>
              <p:tmpl>
                <p:tnLst>
                  <p:par>
                    <p:cTn presetID="2" presetClass="entr" presetSubtype="4" decel="100000" fill="hold" nodeType="with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750" fill="hold"/>
                            <p:tgtEl>
                              <p:spTgt spid="3"/>
                            </p:tgtEl>
                            <p:attrNameLst>
                              <p:attrName>ppt_x</p:attrName>
                            </p:attrNameLst>
                          </p:cBhvr>
                          <p:tavLst>
                            <p:tav tm="0">
                              <p:val>
                                <p:strVal val="#ppt_x"/>
                              </p:val>
                            </p:tav>
                            <p:tav tm="100000">
                              <p:val>
                                <p:strVal val="#ppt_x"/>
                              </p:val>
                            </p:tav>
                          </p:tavLst>
                        </p:anim>
                        <p:anim calcmode="lin" valueType="num">
                          <p:cBhvr additive="base">
                            <p:cTn dur="750" fill="hold"/>
                            <p:tgtEl>
                              <p:spTgt spid="3"/>
                            </p:tgtEl>
                            <p:attrNameLst>
                              <p:attrName>ppt_y</p:attrName>
                            </p:attrNameLst>
                          </p:cBhvr>
                          <p:tavLst>
                            <p:tav tm="0">
                              <p:val>
                                <p:strVal val="1+#ppt_h/2"/>
                              </p:val>
                            </p:tav>
                            <p:tav tm="100000">
                              <p:val>
                                <p:strVal val="#ppt_y"/>
                              </p:val>
                            </p:tav>
                          </p:tavLst>
                        </p:anim>
                      </p:childTnLst>
                    </p:cTn>
                  </p:par>
                </p:tnLst>
              </p:tmpl>
            </p:tmplLst>
          </p:bldP>
          <p:bldP spid="7" grpId="0" uiExpand="1">
            <p:tmplLst>
              <p:tmpl>
                <p:tnLst>
                  <p:par>
                    <p:cTn presetID="2" presetClass="entr" presetSubtype="4" decel="100000" fill="hold" nodeType="with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750" fill="hold"/>
                            <p:tgtEl>
                              <p:spTgt spid="7"/>
                            </p:tgtEl>
                            <p:attrNameLst>
                              <p:attrName>ppt_x</p:attrName>
                            </p:attrNameLst>
                          </p:cBhvr>
                          <p:tavLst>
                            <p:tav tm="0">
                              <p:val>
                                <p:strVal val="#ppt_x"/>
                              </p:val>
                            </p:tav>
                            <p:tav tm="100000">
                              <p:val>
                                <p:strVal val="#ppt_x"/>
                              </p:val>
                            </p:tav>
                          </p:tavLst>
                        </p:anim>
                        <p:anim calcmode="lin" valueType="num">
                          <p:cBhvr additive="base">
                            <p:cTn dur="750" fill="hold"/>
                            <p:tgtEl>
                              <p:spTgt spid="7"/>
                            </p:tgtEl>
                            <p:attrNameLst>
                              <p:attrName>ppt_y</p:attrName>
                            </p:attrNameLst>
                          </p:cBhvr>
                          <p:tavLst>
                            <p:tav tm="0">
                              <p:val>
                                <p:strVal val="1+#ppt_h/2"/>
                              </p:val>
                            </p:tav>
                            <p:tav tm="100000">
                              <p:val>
                                <p:strVal val="#ppt_y"/>
                              </p:val>
                            </p:tav>
                          </p:tavLst>
                        </p:anim>
                      </p:childTnLst>
                    </p:cTn>
                  </p:par>
                </p:tnLst>
              </p:tmpl>
            </p:tmplLst>
          </p:bldP>
          <p:bldP spid="9" grpId="0">
            <p:tmplLst>
              <p:tmpl>
                <p:tnLst>
                  <p:par>
                    <p:cTn presetID="2" presetClass="entr" presetSubtype="4" decel="100000" fill="hold" nodeType="withEffect">
                      <p:stCondLst>
                        <p:cond delay="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750" fill="hold"/>
                            <p:tgtEl>
                              <p:spTgt spid="9"/>
                            </p:tgtEl>
                            <p:attrNameLst>
                              <p:attrName>ppt_x</p:attrName>
                            </p:attrNameLst>
                          </p:cBhvr>
                          <p:tavLst>
                            <p:tav tm="0">
                              <p:val>
                                <p:strVal val="#ppt_x"/>
                              </p:val>
                            </p:tav>
                            <p:tav tm="100000">
                              <p:val>
                                <p:strVal val="#ppt_x"/>
                              </p:val>
                            </p:tav>
                          </p:tavLst>
                        </p:anim>
                        <p:anim calcmode="lin" valueType="num">
                          <p:cBhvr additive="base">
                            <p:cTn dur="750" fill="hold"/>
                            <p:tgtEl>
                              <p:spTgt spid="9"/>
                            </p:tgtEl>
                            <p:attrNameLst>
                              <p:attrName>ppt_y</p:attrName>
                            </p:attrNameLst>
                          </p:cBhvr>
                          <p:tavLst>
                            <p:tav tm="0">
                              <p:val>
                                <p:strVal val="1+#ppt_h/2"/>
                              </p:val>
                            </p:tav>
                            <p:tav tm="100000">
                              <p:val>
                                <p:strVal val="#ppt_y"/>
                              </p:val>
                            </p:tav>
                          </p:tavLst>
                        </p:anim>
                      </p:childTnLst>
                    </p:cTn>
                  </p:par>
                </p:tnLst>
              </p:tmpl>
            </p:tmplLst>
          </p:bldP>
          <p:bldP spid="10" grpId="0">
            <p:tmplLst>
              <p:tmpl>
                <p:tnLst>
                  <p:par>
                    <p:cTn presetID="2" presetClass="entr" presetSubtype="4" decel="10000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 calcmode="lin" valueType="num">
                          <p:cBhvr additive="base">
                            <p:cTn dur="750" fill="hold"/>
                            <p:tgtEl>
                              <p:spTgt spid="10"/>
                            </p:tgtEl>
                            <p:attrNameLst>
                              <p:attrName>ppt_x</p:attrName>
                            </p:attrNameLst>
                          </p:cBhvr>
                          <p:tavLst>
                            <p:tav tm="0">
                              <p:val>
                                <p:strVal val="#ppt_x"/>
                              </p:val>
                            </p:tav>
                            <p:tav tm="100000">
                              <p:val>
                                <p:strVal val="#ppt_x"/>
                              </p:val>
                            </p:tav>
                          </p:tavLst>
                        </p:anim>
                        <p:anim calcmode="lin" valueType="num">
                          <p:cBhvr additive="base">
                            <p:cTn dur="750" fill="hold"/>
                            <p:tgtEl>
                              <p:spTgt spid="10"/>
                            </p:tgtEl>
                            <p:attrNameLst>
                              <p:attrName>ppt_y</p:attrName>
                            </p:attrNameLst>
                          </p:cBhvr>
                          <p:tavLst>
                            <p:tav tm="0">
                              <p:val>
                                <p:strVal val="1+#ppt_h/2"/>
                              </p:val>
                            </p:tav>
                            <p:tav tm="100000">
                              <p:val>
                                <p:strVal val="#ppt_y"/>
                              </p:val>
                            </p:tav>
                          </p:tavLst>
                        </p:anim>
                      </p:childTnLst>
                    </p:cTn>
                  </p:par>
                </p:tnLst>
              </p:tmpl>
            </p:tmplLst>
          </p:bldP>
          <p:bldP spid="11" grpId="0">
            <p:tmplLst>
              <p:tmpl>
                <p:tnLst>
                  <p:par>
                    <p:cTn presetID="2" presetClass="entr" presetSubtype="4" decel="10000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750" fill="hold"/>
                            <p:tgtEl>
                              <p:spTgt spid="11"/>
                            </p:tgtEl>
                            <p:attrNameLst>
                              <p:attrName>ppt_x</p:attrName>
                            </p:attrNameLst>
                          </p:cBhvr>
                          <p:tavLst>
                            <p:tav tm="0">
                              <p:val>
                                <p:strVal val="#ppt_x"/>
                              </p:val>
                            </p:tav>
                            <p:tav tm="100000">
                              <p:val>
                                <p:strVal val="#ppt_x"/>
                              </p:val>
                            </p:tav>
                          </p:tavLst>
                        </p:anim>
                        <p:anim calcmode="lin" valueType="num">
                          <p:cBhvr additive="base">
                            <p:cTn dur="750" fill="hold"/>
                            <p:tgtEl>
                              <p:spTgt spid="11"/>
                            </p:tgtEl>
                            <p:attrNameLst>
                              <p:attrName>ppt_y</p:attrName>
                            </p:attrNameLst>
                          </p:cBhvr>
                          <p:tavLst>
                            <p:tav tm="0">
                              <p:val>
                                <p:strVal val="1+#ppt_h/2"/>
                              </p:val>
                            </p:tav>
                            <p:tav tm="100000">
                              <p:val>
                                <p:strVal val="#ppt_y"/>
                              </p:val>
                            </p:tav>
                          </p:tavLst>
                        </p:anim>
                      </p:childTnLst>
                    </p:cTn>
                  </p:par>
                </p:tnLst>
              </p:tmpl>
            </p:tmplLst>
          </p:bldP>
          <p:bldP spid="12" grpId="0" animBg="1"/>
          <p:bldP spid="13" grpId="0" animBg="1"/>
          <p:bldP spid="14" grpId="0" animBg="1"/>
          <p:bldP spid="15" grpId="0" animBg="1"/>
          <p:bldP spid="16" grpId="0" animBg="1"/>
          <p:bldP spid="17" grpId="0" uiExpand="1" build="p">
            <p:tmplLst>
              <p:tmpl lvl="1">
                <p:tnLst>
                  <p:par>
                    <p:cTn presetID="2" presetClass="entr" presetSubtype="1"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0-#ppt_h/2"/>
                              </p:val>
                            </p:tav>
                            <p:tav tm="100000">
                              <p:val>
                                <p:strVal val="#ppt_y"/>
                              </p:val>
                            </p:tav>
                          </p:tavLst>
                        </p:anim>
                      </p:childTnLst>
                    </p:cTn>
                  </p:par>
                </p:tnLst>
              </p:tmpl>
              <p:tmpl lvl="2">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Lst>
          </p:bldP>
          <p:bldP spid="18" grpId="0" uiExpand="1" build="p">
            <p:tmplLst>
              <p:tmpl lvl="1">
                <p:tnLst>
                  <p:par>
                    <p:cTn presetID="2" presetClass="entr" presetSubtype="1"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0-#ppt_h/2"/>
                              </p:val>
                            </p:tav>
                            <p:tav tm="100000">
                              <p:val>
                                <p:strVal val="#ppt_y"/>
                              </p:val>
                            </p:tav>
                          </p:tavLst>
                        </p:anim>
                      </p:childTnLst>
                    </p:cTn>
                  </p:par>
                </p:tnLst>
              </p:tmpl>
              <p:tmpl lvl="2">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Lst>
          </p:bldP>
          <p:bldP spid="19" grpId="0">
            <p:tmplLst>
              <p:tmpl>
                <p:tnLst>
                  <p:par>
                    <p:cTn presetID="2" presetClass="entr" presetSubtype="1" fill="hold" nodeType="withEffect">
                      <p:stCondLst>
                        <p:cond delay="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750" fill="hold"/>
                            <p:tgtEl>
                              <p:spTgt spid="19"/>
                            </p:tgtEl>
                            <p:attrNameLst>
                              <p:attrName>ppt_x</p:attrName>
                            </p:attrNameLst>
                          </p:cBhvr>
                          <p:tavLst>
                            <p:tav tm="0">
                              <p:val>
                                <p:strVal val="#ppt_x"/>
                              </p:val>
                            </p:tav>
                            <p:tav tm="100000">
                              <p:val>
                                <p:strVal val="#ppt_x"/>
                              </p:val>
                            </p:tav>
                          </p:tavLst>
                        </p:anim>
                        <p:anim calcmode="lin" valueType="num">
                          <p:cBhvr additive="base">
                            <p:cTn dur="750" fill="hold"/>
                            <p:tgtEl>
                              <p:spTgt spid="19"/>
                            </p:tgtEl>
                            <p:attrNameLst>
                              <p:attrName>ppt_y</p:attrName>
                            </p:attrNameLst>
                          </p:cBhvr>
                          <p:tavLst>
                            <p:tav tm="0">
                              <p:val>
                                <p:strVal val="0-#ppt_h/2"/>
                              </p:val>
                            </p:tav>
                            <p:tav tm="100000">
                              <p:val>
                                <p:strVal val="#ppt_y"/>
                              </p:val>
                            </p:tav>
                          </p:tavLst>
                        </p:anim>
                      </p:childTnLst>
                    </p:cTn>
                  </p:par>
                </p:tnLst>
              </p:tmpl>
            </p:tmplLst>
          </p:bldP>
          <p:bldP spid="20" grpId="0">
            <p:tmplLst>
              <p:tmpl>
                <p:tnLst>
                  <p:par>
                    <p:cTn presetID="2" presetClass="entr" presetSubtype="1" fill="hold" nodeType="with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750" fill="hold"/>
                            <p:tgtEl>
                              <p:spTgt spid="20"/>
                            </p:tgtEl>
                            <p:attrNameLst>
                              <p:attrName>ppt_x</p:attrName>
                            </p:attrNameLst>
                          </p:cBhvr>
                          <p:tavLst>
                            <p:tav tm="0">
                              <p:val>
                                <p:strVal val="#ppt_x"/>
                              </p:val>
                            </p:tav>
                            <p:tav tm="100000">
                              <p:val>
                                <p:strVal val="#ppt_x"/>
                              </p:val>
                            </p:tav>
                          </p:tavLst>
                        </p:anim>
                        <p:anim calcmode="lin" valueType="num">
                          <p:cBhvr additive="base">
                            <p:cTn dur="750" fill="hold"/>
                            <p:tgtEl>
                              <p:spTgt spid="20"/>
                            </p:tgtEl>
                            <p:attrNameLst>
                              <p:attrName>ppt_y</p:attrName>
                            </p:attrNameLst>
                          </p:cBhvr>
                          <p:tavLst>
                            <p:tav tm="0">
                              <p:val>
                                <p:strVal val="0-#ppt_h/2"/>
                              </p:val>
                            </p:tav>
                            <p:tav tm="100000">
                              <p:val>
                                <p:strVal val="#ppt_y"/>
                              </p:val>
                            </p:tav>
                          </p:tavLst>
                        </p:anim>
                      </p:childTnLst>
                    </p:cTn>
                  </p:par>
                </p:tnLst>
              </p:tmpl>
            </p:tmplLst>
          </p:bldP>
          <p:bldP spid="21" grpId="0">
            <p:tmplLst>
              <p:tmpl>
                <p:tnLst>
                  <p:par>
                    <p:cTn presetID="2" presetClass="entr" presetSubtype="1" fill="hold" nodeType="withEffect">
                      <p:stCondLst>
                        <p:cond delay="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750" fill="hold"/>
                            <p:tgtEl>
                              <p:spTgt spid="21"/>
                            </p:tgtEl>
                            <p:attrNameLst>
                              <p:attrName>ppt_x</p:attrName>
                            </p:attrNameLst>
                          </p:cBhvr>
                          <p:tavLst>
                            <p:tav tm="0">
                              <p:val>
                                <p:strVal val="#ppt_x"/>
                              </p:val>
                            </p:tav>
                            <p:tav tm="100000">
                              <p:val>
                                <p:strVal val="#ppt_x"/>
                              </p:val>
                            </p:tav>
                          </p:tavLst>
                        </p:anim>
                        <p:anim calcmode="lin" valueType="num">
                          <p:cBhvr additive="base">
                            <p:cTn dur="750" fill="hold"/>
                            <p:tgtEl>
                              <p:spTgt spid="21"/>
                            </p:tgtEl>
                            <p:attrNameLst>
                              <p:attrName>ppt_y</p:attrName>
                            </p:attrNameLst>
                          </p:cBhvr>
                          <p:tavLst>
                            <p:tav tm="0">
                              <p:val>
                                <p:strVal val="0-#ppt_h/2"/>
                              </p:val>
                            </p:tav>
                            <p:tav tm="100000">
                              <p:val>
                                <p:strVal val="#ppt_y"/>
                              </p:val>
                            </p:tav>
                          </p:tavLst>
                        </p:anim>
                      </p:childTnLst>
                    </p:cTn>
                  </p:par>
                </p:tnLst>
              </p:tmpl>
            </p:tmplLst>
          </p:bldP>
        </p:bldLst>
      </p:timing>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3_50-50 Right Photo Layout">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bwMode="ltGray">
          <a:xfrm>
            <a:off x="6129304" y="0"/>
            <a:ext cx="6062696" cy="6856100"/>
          </a:xfrm>
          <a:blipFill>
            <a:blip r:embed="rId2" cstate="screen">
              <a:extLst>
                <a:ext uri="{28A0092B-C50C-407E-A947-70E740481C1C}">
                  <a14:useLocalDpi xmlns:a14="http://schemas.microsoft.com/office/drawing/2010/main"/>
                </a:ext>
              </a:extLst>
            </a:blip>
            <a:srcRect/>
            <a:stretch>
              <a:fillRect/>
            </a:stretch>
          </a:blipFill>
        </p:spPr>
        <p:txBody>
          <a:bodyPr tIns="548640" anchor="ctr" anchorCtr="0">
            <a:noAutofit/>
          </a:bodyPr>
          <a:lstStyle>
            <a:lvl1pPr marL="0" indent="0" algn="ctr">
              <a:buNone/>
              <a:defRPr sz="3600" b="1" cap="none" baseline="0">
                <a:solidFill>
                  <a:srgbClr val="FFC000"/>
                </a:solidFill>
                <a:latin typeface="+mn-lt"/>
              </a:defRPr>
            </a:lvl1pPr>
          </a:lstStyle>
          <a:p>
            <a:r>
              <a:rPr lang="en-US" dirty="0"/>
              <a:t>Click icon to add pictures or go online at…</a:t>
            </a:r>
          </a:p>
        </p:txBody>
      </p:sp>
      <p:sp>
        <p:nvSpPr>
          <p:cNvPr id="6" name="Content Placeholder 2"/>
          <p:cNvSpPr>
            <a:spLocks noGrp="1"/>
          </p:cNvSpPr>
          <p:nvPr>
            <p:ph idx="18" hasCustomPrompt="1"/>
          </p:nvPr>
        </p:nvSpPr>
        <p:spPr>
          <a:xfrm>
            <a:off x="1875949" y="419100"/>
            <a:ext cx="2377440" cy="840230"/>
          </a:xfrm>
        </p:spPr>
        <p:txBody>
          <a:bodyPr lIns="146304" rIns="146304"/>
          <a:lstStyle>
            <a:lvl1pPr marL="0" algn="ctr" defTabSz="914400" rtl="0" eaLnBrk="1" latinLnBrk="0" hangingPunct="1">
              <a:defRPr lang="en-US" sz="5400" kern="1200" dirty="0">
                <a:solidFill>
                  <a:schemeClr val="accent4"/>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dirty="0"/>
              <a:t>#</a:t>
            </a:r>
          </a:p>
        </p:txBody>
      </p:sp>
      <p:sp>
        <p:nvSpPr>
          <p:cNvPr id="8" name="Text Placeholder 6"/>
          <p:cNvSpPr>
            <a:spLocks noGrp="1"/>
          </p:cNvSpPr>
          <p:nvPr>
            <p:ph type="body" sz="quarter" idx="11"/>
          </p:nvPr>
        </p:nvSpPr>
        <p:spPr>
          <a:xfrm>
            <a:off x="0" y="3428050"/>
            <a:ext cx="6129304" cy="2754087"/>
          </a:xfrm>
        </p:spPr>
        <p:txBody>
          <a:bodyPr anchor="t" anchorCtr="0"/>
          <a:lstStyle>
            <a:lvl1pPr algn="ctr" defTabSz="914400" rtl="0" eaLnBrk="1" latinLnBrk="0" hangingPunct="1">
              <a:lnSpc>
                <a:spcPct val="90000"/>
              </a:lnSpc>
              <a:spcBef>
                <a:spcPct val="0"/>
              </a:spcBef>
              <a:spcAft>
                <a:spcPts val="3000"/>
              </a:spcAft>
              <a:buNone/>
              <a:defRPr lang="en-US" sz="3600" b="0" i="0" kern="1200" spc="0" baseline="0" dirty="0">
                <a:gradFill>
                  <a:gsLst>
                    <a:gs pos="0">
                      <a:schemeClr val="tx2"/>
                    </a:gs>
                    <a:gs pos="100000">
                      <a:schemeClr val="tx2"/>
                    </a:gs>
                  </a:gsLst>
                  <a:lin ang="5400000" scaled="1"/>
                </a:gradFill>
                <a:latin typeface="Segoe UI Semibold" panose="020B0702040204020203" pitchFamily="34" charset="0"/>
                <a:ea typeface="+mn-ea"/>
                <a:cs typeface="Segoe UI Semibold" panose="020B0702040204020203" pitchFamily="34" charset="0"/>
              </a:defRPr>
            </a:lvl1pPr>
            <a:lvl2pPr algn="ctr">
              <a:defRPr sz="2800"/>
            </a:lvl2pPr>
            <a:lvl3pPr algn="ctr">
              <a:defRPr lang="en-US" sz="2400" b="0" kern="1200" dirty="0">
                <a:solidFill>
                  <a:schemeClr val="tx1">
                    <a:lumMod val="85000"/>
                    <a:lumOff val="15000"/>
                  </a:schemeClr>
                </a:solidFill>
                <a:latin typeface="+mn-lt"/>
                <a:ea typeface="+mn-ea"/>
                <a:cs typeface="+mn-cs"/>
              </a:defRPr>
            </a:lvl3pPr>
            <a:lvl4pPr algn="ctr">
              <a:defRPr sz="2000" b="1"/>
            </a:lvl4pPr>
            <a:lvl5pPr algn="ctr">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2"/>
          <p:cNvSpPr>
            <a:spLocks noGrp="1"/>
          </p:cNvSpPr>
          <p:nvPr>
            <p:ph type="body" sz="quarter" idx="19"/>
          </p:nvPr>
        </p:nvSpPr>
        <p:spPr>
          <a:xfrm>
            <a:off x="0" y="1554163"/>
            <a:ext cx="6096000" cy="535531"/>
          </a:xfrm>
        </p:spPr>
        <p:txBody>
          <a:bodyPr/>
          <a:lstStyle>
            <a:lvl1pPr algn="ctr">
              <a:defRPr sz="3600" b="0">
                <a:latin typeface="+mj-lt"/>
              </a:defRPr>
            </a:lvl1pPr>
            <a:lvl2pPr algn="ctr">
              <a:defRPr lang="en-US" sz="3200" b="0" kern="1200" dirty="0" smtClean="0">
                <a:solidFill>
                  <a:schemeClr val="tx1">
                    <a:lumMod val="65000"/>
                    <a:lumOff val="35000"/>
                  </a:schemeClr>
                </a:solidFill>
                <a:latin typeface="+mj-lt"/>
                <a:ea typeface="+mn-ea"/>
                <a:cs typeface="+mn-cs"/>
              </a:defRPr>
            </a:lvl2pPr>
            <a:lvl3pPr algn="ctr">
              <a:defRPr/>
            </a:lvl3pPr>
            <a:lvl4pPr algn="ctr">
              <a:defRPr/>
            </a:lvl4pPr>
            <a:lvl5pPr algn="ctr">
              <a:defRPr/>
            </a:lvl5pPr>
          </a:lstStyle>
          <a:p>
            <a:pPr marL="0" lvl="0" indent="0" algn="ctr" defTabSz="914400" rtl="0" eaLnBrk="1" latinLnBrk="0" hangingPunct="1">
              <a:lnSpc>
                <a:spcPct val="90000"/>
              </a:lnSpc>
              <a:spcBef>
                <a:spcPts val="500"/>
              </a:spcBef>
              <a:buFont typeface="Arial" panose="020B0604020202020204" pitchFamily="34" charset="0"/>
              <a:buNone/>
            </a:pPr>
            <a:r>
              <a:rPr lang="en-US"/>
              <a:t>Edit Master text styles</a:t>
            </a:r>
          </a:p>
        </p:txBody>
      </p:sp>
      <p:sp>
        <p:nvSpPr>
          <p:cNvPr id="10"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bg1"/>
                </a:solidFill>
              </a:defRPr>
            </a:lvl1pPr>
          </a:lstStyle>
          <a:p>
            <a:fld id="{4997E989-D798-4C62-8E93-3D2D613C2488}" type="slidenum">
              <a:rPr lang="en-US" smtClean="0"/>
              <a:pPr/>
              <a:t>‹#›</a:t>
            </a:fld>
            <a:endParaRPr lang="en-US"/>
          </a:p>
        </p:txBody>
      </p:sp>
    </p:spTree>
    <p:extLst>
      <p:ext uri="{BB962C8B-B14F-4D97-AF65-F5344CB8AC3E}">
        <p14:creationId xmlns:p14="http://schemas.microsoft.com/office/powerpoint/2010/main" val="146519359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50-50 Right Photo Layou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bwMode="ltGray">
          <a:xfrm>
            <a:off x="6129304" y="0"/>
            <a:ext cx="6062696" cy="6856100"/>
          </a:xfrm>
          <a:blipFill>
            <a:blip r:embed="rId2" cstate="screen">
              <a:extLst>
                <a:ext uri="{28A0092B-C50C-407E-A947-70E740481C1C}">
                  <a14:useLocalDpi xmlns:a14="http://schemas.microsoft.com/office/drawing/2010/main"/>
                </a:ext>
              </a:extLst>
            </a:blip>
            <a:srcRect/>
            <a:stretch>
              <a:fillRect/>
            </a:stretch>
          </a:blipFill>
        </p:spPr>
        <p:txBody>
          <a:bodyPr tIns="548640" anchor="ctr" anchorCtr="0">
            <a:noAutofit/>
          </a:bodyPr>
          <a:lstStyle>
            <a:lvl1pPr marL="0" indent="0" algn="ctr">
              <a:buNone/>
              <a:defRPr sz="3600" b="1" cap="none" baseline="0">
                <a:solidFill>
                  <a:srgbClr val="FFC000"/>
                </a:solidFill>
                <a:latin typeface="+mn-lt"/>
              </a:defRPr>
            </a:lvl1pPr>
          </a:lstStyle>
          <a:p>
            <a:r>
              <a:rPr lang="en-US"/>
              <a:t>Click icon to add picture</a:t>
            </a:r>
            <a:endParaRPr lang="en-US" dirty="0"/>
          </a:p>
        </p:txBody>
      </p:sp>
      <p:sp>
        <p:nvSpPr>
          <p:cNvPr id="4" name="Slide Number Placeholder 5"/>
          <p:cNvSpPr>
            <a:spLocks noGrp="1"/>
          </p:cNvSpPr>
          <p:nvPr>
            <p:ph type="sldNum" sz="quarter" idx="4"/>
          </p:nvPr>
        </p:nvSpPr>
        <p:spPr>
          <a:xfrm>
            <a:off x="11837561" y="6484937"/>
            <a:ext cx="387743" cy="365125"/>
          </a:xfrm>
          <a:prstGeom prst="rect">
            <a:avLst/>
          </a:prstGeom>
        </p:spPr>
        <p:txBody>
          <a:bodyPr vert="horz" lIns="91440" tIns="45720" rIns="91440" bIns="45720" rtlCol="0" anchor="ctr"/>
          <a:lstStyle>
            <a:lvl1pPr algn="r">
              <a:defRPr sz="1100">
                <a:solidFill>
                  <a:schemeClr val="bg1"/>
                </a:solidFill>
              </a:defRPr>
            </a:lvl1pPr>
          </a:lstStyle>
          <a:p>
            <a:fld id="{5AE1514C-5E56-4738-A1FF-4B1CFD2A3E36}" type="slidenum">
              <a:rPr lang="en-US" smtClean="0"/>
              <a:pPr/>
              <a:t>‹#›</a:t>
            </a:fld>
            <a:endParaRPr lang="en-US"/>
          </a:p>
        </p:txBody>
      </p:sp>
      <p:sp>
        <p:nvSpPr>
          <p:cNvPr id="6" name="Content Placeholder 2"/>
          <p:cNvSpPr>
            <a:spLocks noGrp="1"/>
          </p:cNvSpPr>
          <p:nvPr>
            <p:ph idx="18" hasCustomPrompt="1"/>
          </p:nvPr>
        </p:nvSpPr>
        <p:spPr>
          <a:xfrm>
            <a:off x="1875949" y="419100"/>
            <a:ext cx="2377440" cy="840230"/>
          </a:xfrm>
        </p:spPr>
        <p:txBody>
          <a:bodyPr lIns="146304" rIns="146304"/>
          <a:lstStyle>
            <a:lvl1pPr marL="0" algn="ctr" defTabSz="914400" rtl="0" eaLnBrk="1" latinLnBrk="0" hangingPunct="1">
              <a:defRPr lang="en-US" sz="5400" kern="1200" dirty="0">
                <a:solidFill>
                  <a:schemeClr val="accent4"/>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dirty="0"/>
              <a:t>#</a:t>
            </a:r>
          </a:p>
        </p:txBody>
      </p:sp>
      <p:sp>
        <p:nvSpPr>
          <p:cNvPr id="9" name="Text Placeholder 6"/>
          <p:cNvSpPr>
            <a:spLocks noGrp="1"/>
          </p:cNvSpPr>
          <p:nvPr>
            <p:ph type="body" sz="quarter" idx="11"/>
          </p:nvPr>
        </p:nvSpPr>
        <p:spPr>
          <a:xfrm>
            <a:off x="0" y="3429000"/>
            <a:ext cx="6096000" cy="2594043"/>
          </a:xfrm>
        </p:spPr>
        <p:txBody>
          <a:bodyPr anchor="t" anchorCtr="0"/>
          <a:lstStyle>
            <a:lvl1pPr algn="ctr" defTabSz="914400" rtl="0" eaLnBrk="1" latinLnBrk="0" hangingPunct="1">
              <a:lnSpc>
                <a:spcPct val="90000"/>
              </a:lnSpc>
              <a:spcBef>
                <a:spcPct val="0"/>
              </a:spcBef>
              <a:spcAft>
                <a:spcPts val="3000"/>
              </a:spcAft>
              <a:buNone/>
              <a:defRPr lang="en-US" sz="3600" b="0" i="0" kern="1200" spc="0" baseline="0" dirty="0">
                <a:gradFill>
                  <a:gsLst>
                    <a:gs pos="0">
                      <a:schemeClr val="tx2"/>
                    </a:gs>
                    <a:gs pos="100000">
                      <a:schemeClr val="tx2"/>
                    </a:gs>
                  </a:gsLst>
                  <a:lin ang="5400000" scaled="1"/>
                </a:gradFill>
                <a:latin typeface="Segoe UI Semibold" panose="020B0702040204020203" pitchFamily="34" charset="0"/>
                <a:ea typeface="+mn-ea"/>
                <a:cs typeface="Segoe UI Semibold" panose="020B0702040204020203" pitchFamily="34" charset="0"/>
              </a:defRPr>
            </a:lvl1pPr>
            <a:lvl2pPr algn="ctr">
              <a:defRPr sz="2800"/>
            </a:lvl2pPr>
            <a:lvl3pPr algn="ctr">
              <a:spcAft>
                <a:spcPts val="600"/>
              </a:spcAft>
              <a:defRPr lang="en-US" sz="2400" b="0" kern="1200" dirty="0">
                <a:solidFill>
                  <a:schemeClr val="tx1">
                    <a:lumMod val="85000"/>
                    <a:lumOff val="15000"/>
                  </a:schemeClr>
                </a:solidFill>
                <a:latin typeface="+mn-lt"/>
                <a:ea typeface="+mn-ea"/>
                <a:cs typeface="+mn-cs"/>
              </a:defRPr>
            </a:lvl3pPr>
            <a:lvl4pPr algn="ctr">
              <a:defRPr sz="2000" b="1"/>
            </a:lvl4pPr>
            <a:lvl5pPr algn="ctr">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2"/>
          <p:cNvSpPr>
            <a:spLocks noGrp="1"/>
          </p:cNvSpPr>
          <p:nvPr>
            <p:ph type="body" sz="quarter" idx="19"/>
          </p:nvPr>
        </p:nvSpPr>
        <p:spPr>
          <a:xfrm>
            <a:off x="0" y="1554163"/>
            <a:ext cx="6096000" cy="548957"/>
          </a:xfrm>
        </p:spPr>
        <p:txBody>
          <a:bodyPr/>
          <a:lstStyle>
            <a:lvl1pPr algn="ctr">
              <a:defRPr sz="3600" b="0">
                <a:latin typeface="+mj-lt"/>
              </a:defRPr>
            </a:lvl1pPr>
            <a:lvl2pPr algn="ctr">
              <a:defRPr lang="en-US" sz="3200" b="0" kern="1200" dirty="0">
                <a:solidFill>
                  <a:schemeClr val="tx1">
                    <a:lumMod val="65000"/>
                    <a:lumOff val="35000"/>
                  </a:schemeClr>
                </a:solidFill>
                <a:latin typeface="+mj-lt"/>
                <a:ea typeface="+mn-ea"/>
                <a:cs typeface="+mn-cs"/>
              </a:defRPr>
            </a:lvl2pPr>
            <a:lvl3pPr algn="ctr">
              <a:defRPr/>
            </a:lvl3pPr>
            <a:lvl4pPr algn="ctr">
              <a:defRPr/>
            </a:lvl4pPr>
            <a:lvl5pPr algn="ctr">
              <a:defRPr/>
            </a:lvl5pPr>
          </a:lstStyle>
          <a:p>
            <a:pPr marL="0" lvl="0" indent="0" algn="ctr" defTabSz="914400" rtl="0" eaLnBrk="1" latinLnBrk="0" hangingPunct="1">
              <a:lnSpc>
                <a:spcPct val="90000"/>
              </a:lnSpc>
              <a:spcBef>
                <a:spcPts val="500"/>
              </a:spcBef>
              <a:buFont typeface="Arial" panose="020B0604020202020204" pitchFamily="34" charset="0"/>
              <a:buNone/>
            </a:pPr>
            <a:r>
              <a:rPr lang="en-US"/>
              <a:t>Edit Master text styles</a:t>
            </a:r>
          </a:p>
        </p:txBody>
      </p:sp>
      <p:sp>
        <p:nvSpPr>
          <p:cNvPr id="12" name="Slide Number Placeholder 7"/>
          <p:cNvSpPr txBox="1">
            <a:spLocks/>
          </p:cNvSpPr>
          <p:nvPr userDrawn="1"/>
        </p:nvSpPr>
        <p:spPr>
          <a:xfrm>
            <a:off x="10343911" y="6498718"/>
            <a:ext cx="523406" cy="365125"/>
          </a:xfrm>
          <a:prstGeom prst="rect">
            <a:avLst/>
          </a:prstGeom>
        </p:spPr>
        <p:txBody>
          <a:bodyPr vert="horz" wrap="none" lIns="91440" tIns="45720" rIns="91440" bIns="45720" rtlCol="0" anchor="ctr"/>
          <a:lstStyle>
            <a:defPPr>
              <a:defRPr lang="en-US"/>
            </a:defPPr>
            <a:lvl1pPr marL="0" algn="r" defTabSz="914400" rtl="0" eaLnBrk="1" latinLnBrk="0" hangingPunct="1">
              <a:defRPr sz="12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997E989-D798-4C62-8E93-3D2D613C2488}" type="slidenum">
              <a:rPr lang="en-US" smtClean="0">
                <a:solidFill>
                  <a:schemeClr val="bg1"/>
                </a:solidFill>
              </a:rPr>
              <a:pPr/>
              <a:t>‹#›</a:t>
            </a:fld>
            <a:endParaRPr lang="en-US">
              <a:solidFill>
                <a:schemeClr val="bg1"/>
              </a:solidFill>
            </a:endParaRPr>
          </a:p>
        </p:txBody>
      </p:sp>
    </p:spTree>
    <p:extLst>
      <p:ext uri="{BB962C8B-B14F-4D97-AF65-F5344CB8AC3E}">
        <p14:creationId xmlns:p14="http://schemas.microsoft.com/office/powerpoint/2010/main" val="44395790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2_50-50 Right Photo Layou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bwMode="ltGray">
          <a:xfrm>
            <a:off x="6129304" y="0"/>
            <a:ext cx="6062696" cy="6856100"/>
          </a:xfrm>
          <a:blipFill>
            <a:blip r:embed="rId2" cstate="screen">
              <a:extLst>
                <a:ext uri="{28A0092B-C50C-407E-A947-70E740481C1C}">
                  <a14:useLocalDpi xmlns:a14="http://schemas.microsoft.com/office/drawing/2010/main"/>
                </a:ext>
              </a:extLst>
            </a:blip>
            <a:srcRect/>
            <a:stretch>
              <a:fillRect/>
            </a:stretch>
          </a:blipFill>
        </p:spPr>
        <p:txBody>
          <a:bodyPr tIns="548640" anchor="ctr" anchorCtr="0">
            <a:noAutofit/>
          </a:bodyPr>
          <a:lstStyle>
            <a:lvl1pPr marL="0" indent="0" algn="ctr">
              <a:buNone/>
              <a:defRPr sz="3600" b="1" cap="none" baseline="0">
                <a:solidFill>
                  <a:srgbClr val="FFC000"/>
                </a:solidFill>
                <a:latin typeface="+mn-lt"/>
              </a:defRPr>
            </a:lvl1pPr>
          </a:lstStyle>
          <a:p>
            <a:r>
              <a:rPr lang="en-US"/>
              <a:t>Click icon to add picture</a:t>
            </a:r>
            <a:endParaRPr lang="en-US" dirty="0"/>
          </a:p>
        </p:txBody>
      </p:sp>
      <p:sp>
        <p:nvSpPr>
          <p:cNvPr id="7" name="Text Placeholder 6"/>
          <p:cNvSpPr>
            <a:spLocks noGrp="1"/>
          </p:cNvSpPr>
          <p:nvPr>
            <p:ph type="body" sz="quarter" idx="11"/>
          </p:nvPr>
        </p:nvSpPr>
        <p:spPr>
          <a:xfrm>
            <a:off x="0" y="3429000"/>
            <a:ext cx="6129304" cy="2754087"/>
          </a:xfrm>
        </p:spPr>
        <p:txBody>
          <a:bodyPr anchor="t" anchorCtr="0"/>
          <a:lstStyle>
            <a:lvl1pPr algn="ctr" defTabSz="914400" rtl="0" eaLnBrk="1" latinLnBrk="0" hangingPunct="1">
              <a:lnSpc>
                <a:spcPct val="90000"/>
              </a:lnSpc>
              <a:spcBef>
                <a:spcPct val="0"/>
              </a:spcBef>
              <a:spcAft>
                <a:spcPts val="3000"/>
              </a:spcAft>
              <a:buNone/>
              <a:defRPr lang="en-US" sz="3600" b="0" i="0" kern="1200" spc="0" baseline="0" dirty="0">
                <a:gradFill>
                  <a:gsLst>
                    <a:gs pos="0">
                      <a:schemeClr val="tx2"/>
                    </a:gs>
                    <a:gs pos="100000">
                      <a:schemeClr val="tx2"/>
                    </a:gs>
                  </a:gsLst>
                  <a:lin ang="5400000" scaled="1"/>
                </a:gradFill>
                <a:latin typeface="Segoe UI Semibold" panose="020B0702040204020203" pitchFamily="34" charset="0"/>
                <a:ea typeface="+mn-ea"/>
                <a:cs typeface="Segoe UI Semibold" panose="020B0702040204020203" pitchFamily="34" charset="0"/>
              </a:defRPr>
            </a:lvl1pPr>
            <a:lvl2pPr algn="ctr">
              <a:defRPr sz="2800"/>
            </a:lvl2pPr>
            <a:lvl3pPr algn="ctr">
              <a:defRPr lang="en-US" sz="2400" b="0" kern="1200" dirty="0">
                <a:solidFill>
                  <a:schemeClr val="tx1">
                    <a:lumMod val="85000"/>
                    <a:lumOff val="15000"/>
                  </a:schemeClr>
                </a:solidFill>
                <a:latin typeface="+mn-lt"/>
                <a:ea typeface="+mn-ea"/>
                <a:cs typeface="+mn-cs"/>
              </a:defRPr>
            </a:lvl3pPr>
            <a:lvl4pPr algn="ctr">
              <a:defRPr sz="2000" b="1"/>
            </a:lvl4pPr>
            <a:lvl5pPr algn="ctr">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2"/>
          <p:cNvSpPr>
            <a:spLocks noGrp="1"/>
          </p:cNvSpPr>
          <p:nvPr>
            <p:ph idx="18" hasCustomPrompt="1"/>
          </p:nvPr>
        </p:nvSpPr>
        <p:spPr>
          <a:xfrm>
            <a:off x="1875949" y="419100"/>
            <a:ext cx="2377440" cy="840230"/>
          </a:xfrm>
        </p:spPr>
        <p:txBody>
          <a:bodyPr lIns="146304" rIns="146304"/>
          <a:lstStyle>
            <a:lvl1pPr marL="0" algn="ctr" defTabSz="914400" rtl="0" eaLnBrk="1" latinLnBrk="0" hangingPunct="1">
              <a:defRPr lang="en-US" sz="5400" kern="1200" dirty="0">
                <a:solidFill>
                  <a:schemeClr val="accent4"/>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dirty="0"/>
              <a:t>#</a:t>
            </a:r>
          </a:p>
        </p:txBody>
      </p:sp>
      <p:sp>
        <p:nvSpPr>
          <p:cNvPr id="3" name="Text Placeholder 2"/>
          <p:cNvSpPr>
            <a:spLocks noGrp="1"/>
          </p:cNvSpPr>
          <p:nvPr>
            <p:ph type="body" sz="quarter" idx="19"/>
          </p:nvPr>
        </p:nvSpPr>
        <p:spPr>
          <a:xfrm>
            <a:off x="0" y="1554163"/>
            <a:ext cx="6129304" cy="535531"/>
          </a:xfrm>
        </p:spPr>
        <p:txBody>
          <a:bodyPr/>
          <a:lstStyle>
            <a:lvl1pPr algn="ctr">
              <a:defRPr sz="3600" b="0">
                <a:latin typeface="+mj-lt"/>
              </a:defRPr>
            </a:lvl1pPr>
            <a:lvl2pPr algn="ctr">
              <a:defRPr lang="en-US" sz="3200" b="0" kern="1200" dirty="0">
                <a:solidFill>
                  <a:schemeClr val="tx1">
                    <a:lumMod val="65000"/>
                    <a:lumOff val="35000"/>
                  </a:schemeClr>
                </a:solidFill>
                <a:latin typeface="+mj-lt"/>
                <a:ea typeface="+mn-ea"/>
                <a:cs typeface="+mn-cs"/>
              </a:defRPr>
            </a:lvl2pPr>
            <a:lvl3pPr algn="ctr">
              <a:defRPr/>
            </a:lvl3pPr>
            <a:lvl4pPr algn="ctr">
              <a:defRPr/>
            </a:lvl4pPr>
            <a:lvl5pPr algn="ctr">
              <a:defRPr/>
            </a:lvl5pPr>
          </a:lstStyle>
          <a:p>
            <a:pPr marL="0" lvl="0" indent="0" algn="ctr" defTabSz="914400" rtl="0" eaLnBrk="1" latinLnBrk="0" hangingPunct="1">
              <a:lnSpc>
                <a:spcPct val="90000"/>
              </a:lnSpc>
              <a:spcBef>
                <a:spcPts val="500"/>
              </a:spcBef>
              <a:buFont typeface="Arial" panose="020B0604020202020204" pitchFamily="34" charset="0"/>
              <a:buNone/>
            </a:pPr>
            <a:r>
              <a:rPr lang="en-US"/>
              <a:t>Edit Master text styles</a:t>
            </a:r>
          </a:p>
        </p:txBody>
      </p:sp>
      <p:sp>
        <p:nvSpPr>
          <p:cNvPr id="8"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bg1"/>
                </a:solidFill>
              </a:defRPr>
            </a:lvl1pPr>
          </a:lstStyle>
          <a:p>
            <a:fld id="{4997E989-D798-4C62-8E93-3D2D613C2488}" type="slidenum">
              <a:rPr lang="en-US" smtClean="0"/>
              <a:pPr/>
              <a:t>‹#›</a:t>
            </a:fld>
            <a:endParaRPr lang="en-US"/>
          </a:p>
        </p:txBody>
      </p:sp>
    </p:spTree>
    <p:extLst>
      <p:ext uri="{BB962C8B-B14F-4D97-AF65-F5344CB8AC3E}">
        <p14:creationId xmlns:p14="http://schemas.microsoft.com/office/powerpoint/2010/main" val="188823345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1_50-50 Left Photo Layout with tex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bwMode="ltGray">
          <a:xfrm flipH="1">
            <a:off x="-1" y="0"/>
            <a:ext cx="6094444" cy="6856100"/>
          </a:xfrm>
          <a:blipFill>
            <a:blip r:embed="rId2" cstate="screen">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
        <p:nvSpPr>
          <p:cNvPr id="8" name="Text Placeholder 6"/>
          <p:cNvSpPr>
            <a:spLocks noGrp="1"/>
          </p:cNvSpPr>
          <p:nvPr>
            <p:ph type="body" sz="quarter" idx="11"/>
          </p:nvPr>
        </p:nvSpPr>
        <p:spPr>
          <a:xfrm>
            <a:off x="6094443" y="3425619"/>
            <a:ext cx="6097555" cy="2754087"/>
          </a:xfrm>
        </p:spPr>
        <p:txBody>
          <a:bodyPr anchor="t" anchorCtr="0"/>
          <a:lstStyle>
            <a:lvl1pPr algn="ctr" defTabSz="914400" rtl="0" eaLnBrk="1" latinLnBrk="0" hangingPunct="1">
              <a:lnSpc>
                <a:spcPct val="90000"/>
              </a:lnSpc>
              <a:spcBef>
                <a:spcPct val="0"/>
              </a:spcBef>
              <a:spcAft>
                <a:spcPts val="3000"/>
              </a:spcAft>
              <a:buNone/>
              <a:defRPr lang="en-US" sz="3600" b="0" i="0" kern="1200" spc="0" baseline="0" dirty="0">
                <a:gradFill>
                  <a:gsLst>
                    <a:gs pos="0">
                      <a:schemeClr val="tx2"/>
                    </a:gs>
                    <a:gs pos="100000">
                      <a:schemeClr val="tx2"/>
                    </a:gs>
                  </a:gsLst>
                  <a:lin ang="5400000" scaled="1"/>
                </a:gradFill>
                <a:latin typeface="Segoe UI Semibold" panose="020B0702040204020203" pitchFamily="34" charset="0"/>
                <a:ea typeface="+mn-ea"/>
                <a:cs typeface="Segoe UI Semibold" panose="020B0702040204020203" pitchFamily="34" charset="0"/>
              </a:defRPr>
            </a:lvl1pPr>
            <a:lvl2pPr algn="ctr">
              <a:defRPr sz="2800"/>
            </a:lvl2pPr>
            <a:lvl3pPr algn="ctr">
              <a:defRPr lang="en-US" sz="2400" b="0" kern="1200" dirty="0">
                <a:solidFill>
                  <a:schemeClr val="tx1">
                    <a:lumMod val="85000"/>
                    <a:lumOff val="15000"/>
                  </a:schemeClr>
                </a:solidFill>
                <a:latin typeface="+mn-lt"/>
                <a:ea typeface="+mn-ea"/>
                <a:cs typeface="+mn-cs"/>
              </a:defRPr>
            </a:lvl3pPr>
            <a:lvl4pPr algn="ctr">
              <a:defRPr sz="2000" b="1"/>
            </a:lvl4pPr>
            <a:lvl5pPr algn="ctr">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2"/>
          <p:cNvSpPr>
            <a:spLocks noGrp="1"/>
          </p:cNvSpPr>
          <p:nvPr>
            <p:ph type="body" sz="quarter" idx="19"/>
          </p:nvPr>
        </p:nvSpPr>
        <p:spPr>
          <a:xfrm>
            <a:off x="6094443" y="1554163"/>
            <a:ext cx="6097556" cy="535531"/>
          </a:xfrm>
        </p:spPr>
        <p:txBody>
          <a:bodyPr/>
          <a:lstStyle>
            <a:lvl1pPr algn="ctr">
              <a:defRPr sz="3600" b="0">
                <a:latin typeface="+mj-lt"/>
              </a:defRPr>
            </a:lvl1pPr>
            <a:lvl2pPr algn="ctr">
              <a:defRPr lang="en-US" sz="3200" b="0" kern="1200" dirty="0">
                <a:solidFill>
                  <a:schemeClr val="tx1">
                    <a:lumMod val="65000"/>
                    <a:lumOff val="35000"/>
                  </a:schemeClr>
                </a:solidFill>
                <a:latin typeface="+mj-lt"/>
                <a:ea typeface="+mn-ea"/>
                <a:cs typeface="+mn-cs"/>
              </a:defRPr>
            </a:lvl2pPr>
            <a:lvl3pPr algn="ctr">
              <a:defRPr/>
            </a:lvl3pPr>
            <a:lvl4pPr algn="ctr">
              <a:defRPr/>
            </a:lvl4pPr>
            <a:lvl5pPr algn="ctr">
              <a:defRPr/>
            </a:lvl5pPr>
          </a:lstStyle>
          <a:p>
            <a:pPr marL="0" lvl="0" indent="0" algn="ctr" defTabSz="914400" rtl="0" eaLnBrk="1" latinLnBrk="0" hangingPunct="1">
              <a:lnSpc>
                <a:spcPct val="90000"/>
              </a:lnSpc>
              <a:spcBef>
                <a:spcPts val="500"/>
              </a:spcBef>
              <a:buFont typeface="Arial" panose="020B0604020202020204" pitchFamily="34" charset="0"/>
              <a:buNone/>
            </a:pPr>
            <a:r>
              <a:rPr lang="en-US"/>
              <a:t>Edit Master text styles</a:t>
            </a:r>
          </a:p>
        </p:txBody>
      </p:sp>
      <p:sp>
        <p:nvSpPr>
          <p:cNvPr id="10" name="Content Placeholder 2"/>
          <p:cNvSpPr>
            <a:spLocks noGrp="1"/>
          </p:cNvSpPr>
          <p:nvPr>
            <p:ph idx="18" hasCustomPrompt="1"/>
          </p:nvPr>
        </p:nvSpPr>
        <p:spPr>
          <a:xfrm>
            <a:off x="7743349" y="419100"/>
            <a:ext cx="2377440" cy="840230"/>
          </a:xfrm>
        </p:spPr>
        <p:txBody>
          <a:bodyPr lIns="146304" rIns="146304"/>
          <a:lstStyle>
            <a:lvl1pPr marL="0" algn="ctr" defTabSz="914400" rtl="0" eaLnBrk="1" latinLnBrk="0" hangingPunct="1">
              <a:defRPr lang="en-US" sz="5400" kern="1200" dirty="0">
                <a:solidFill>
                  <a:schemeClr val="accent4"/>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dirty="0"/>
              <a:t>#</a:t>
            </a:r>
          </a:p>
        </p:txBody>
      </p:sp>
      <p:sp>
        <p:nvSpPr>
          <p:cNvPr id="11"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pPr/>
              <a:t>‹#›</a:t>
            </a:fld>
            <a:endParaRPr lang="en-US"/>
          </a:p>
        </p:txBody>
      </p:sp>
    </p:spTree>
    <p:extLst>
      <p:ext uri="{BB962C8B-B14F-4D97-AF65-F5344CB8AC3E}">
        <p14:creationId xmlns:p14="http://schemas.microsoft.com/office/powerpoint/2010/main" val="17982017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5_50-50 Left Photo Layout with tex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bwMode="ltGray">
          <a:xfrm>
            <a:off x="0" y="0"/>
            <a:ext cx="6094444" cy="6856100"/>
          </a:xfrm>
          <a:blipFill>
            <a:blip r:embed="rId2" cstate="screen">
              <a:extLst>
                <a:ext uri="{28A0092B-C50C-407E-A947-70E740481C1C}">
                  <a14:useLocalDpi xmlns:a14="http://schemas.microsoft.com/office/drawing/2010/main"/>
                </a:ext>
              </a:extLst>
            </a:blip>
            <a:srcRect/>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
        <p:nvSpPr>
          <p:cNvPr id="8" name="Text Placeholder 6"/>
          <p:cNvSpPr>
            <a:spLocks noGrp="1"/>
          </p:cNvSpPr>
          <p:nvPr>
            <p:ph type="body" sz="quarter" idx="11"/>
          </p:nvPr>
        </p:nvSpPr>
        <p:spPr>
          <a:xfrm>
            <a:off x="6180534" y="3429000"/>
            <a:ext cx="6011466" cy="2754087"/>
          </a:xfrm>
        </p:spPr>
        <p:txBody>
          <a:bodyPr anchor="t" anchorCtr="0"/>
          <a:lstStyle>
            <a:lvl1pPr algn="ctr" defTabSz="914400" rtl="0" eaLnBrk="1" latinLnBrk="0" hangingPunct="1">
              <a:lnSpc>
                <a:spcPct val="90000"/>
              </a:lnSpc>
              <a:spcBef>
                <a:spcPct val="0"/>
              </a:spcBef>
              <a:spcAft>
                <a:spcPts val="3000"/>
              </a:spcAft>
              <a:buNone/>
              <a:defRPr lang="en-US" sz="3600" b="0" i="0" kern="1200" spc="0" baseline="0" dirty="0">
                <a:solidFill>
                  <a:schemeClr val="tx2"/>
                </a:solidFill>
                <a:latin typeface="Segoe UI Semibold" panose="020B0702040204020203" pitchFamily="34" charset="0"/>
                <a:ea typeface="+mn-ea"/>
                <a:cs typeface="Segoe UI Semibold" panose="020B0702040204020203" pitchFamily="34" charset="0"/>
              </a:defRPr>
            </a:lvl1pPr>
            <a:lvl2pPr algn="ctr">
              <a:defRPr sz="2800"/>
            </a:lvl2pPr>
            <a:lvl3pPr algn="ctr">
              <a:defRPr lang="en-US" sz="2400" b="0" kern="1200" dirty="0">
                <a:solidFill>
                  <a:schemeClr val="tx1">
                    <a:lumMod val="85000"/>
                    <a:lumOff val="15000"/>
                  </a:schemeClr>
                </a:solidFill>
                <a:latin typeface="+mn-lt"/>
                <a:ea typeface="+mn-ea"/>
                <a:cs typeface="+mn-cs"/>
              </a:defRPr>
            </a:lvl3pPr>
            <a:lvl4pPr algn="ctr">
              <a:defRPr sz="2000" b="1"/>
            </a:lvl4pPr>
            <a:lvl5pPr algn="ctr">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2"/>
          <p:cNvSpPr>
            <a:spLocks noGrp="1"/>
          </p:cNvSpPr>
          <p:nvPr>
            <p:ph type="body" sz="quarter" idx="19"/>
          </p:nvPr>
        </p:nvSpPr>
        <p:spPr>
          <a:xfrm>
            <a:off x="6180534" y="1554163"/>
            <a:ext cx="5791200" cy="535531"/>
          </a:xfrm>
        </p:spPr>
        <p:txBody>
          <a:bodyPr/>
          <a:lstStyle>
            <a:lvl1pPr algn="ctr">
              <a:defRPr sz="3600" b="0">
                <a:latin typeface="+mj-lt"/>
              </a:defRPr>
            </a:lvl1pPr>
            <a:lvl2pPr algn="ctr">
              <a:defRPr lang="en-US" sz="3200" b="0" kern="1200" dirty="0" smtClean="0">
                <a:solidFill>
                  <a:schemeClr val="tx1">
                    <a:lumMod val="65000"/>
                    <a:lumOff val="35000"/>
                  </a:schemeClr>
                </a:solidFill>
                <a:latin typeface="+mj-lt"/>
                <a:ea typeface="+mn-ea"/>
                <a:cs typeface="+mn-cs"/>
              </a:defRPr>
            </a:lvl2pPr>
            <a:lvl3pPr algn="ctr">
              <a:defRPr/>
            </a:lvl3pPr>
            <a:lvl4pPr algn="ctr">
              <a:defRPr/>
            </a:lvl4pPr>
            <a:lvl5pPr algn="ctr">
              <a:defRPr/>
            </a:lvl5pPr>
          </a:lstStyle>
          <a:p>
            <a:pPr marL="0" lvl="0" indent="0" algn="ctr" defTabSz="914400" rtl="0" eaLnBrk="1" latinLnBrk="0" hangingPunct="1">
              <a:lnSpc>
                <a:spcPct val="90000"/>
              </a:lnSpc>
              <a:spcBef>
                <a:spcPts val="500"/>
              </a:spcBef>
              <a:buFont typeface="Arial" panose="020B0604020202020204" pitchFamily="34" charset="0"/>
              <a:buNone/>
            </a:pPr>
            <a:r>
              <a:rPr lang="en-US"/>
              <a:t>Edit Master text styles</a:t>
            </a:r>
          </a:p>
        </p:txBody>
      </p:sp>
      <p:sp>
        <p:nvSpPr>
          <p:cNvPr id="11" name="Content Placeholder 2"/>
          <p:cNvSpPr>
            <a:spLocks noGrp="1"/>
          </p:cNvSpPr>
          <p:nvPr>
            <p:ph idx="18" hasCustomPrompt="1"/>
          </p:nvPr>
        </p:nvSpPr>
        <p:spPr>
          <a:xfrm>
            <a:off x="7743349" y="419100"/>
            <a:ext cx="2377440" cy="840230"/>
          </a:xfrm>
        </p:spPr>
        <p:txBody>
          <a:bodyPr lIns="146304" rIns="146304"/>
          <a:lstStyle>
            <a:lvl1pPr marL="0" algn="ctr" defTabSz="914400" rtl="0" eaLnBrk="1" latinLnBrk="0" hangingPunct="1">
              <a:defRPr lang="en-US" sz="5400" kern="1200" dirty="0">
                <a:solidFill>
                  <a:schemeClr val="accent4"/>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dirty="0"/>
              <a:t>#</a:t>
            </a:r>
          </a:p>
        </p:txBody>
      </p:sp>
      <p:sp>
        <p:nvSpPr>
          <p:cNvPr id="12"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pPr/>
              <a:t>‹#›</a:t>
            </a:fld>
            <a:endParaRPr lang="en-US"/>
          </a:p>
        </p:txBody>
      </p:sp>
    </p:spTree>
    <p:extLst>
      <p:ext uri="{BB962C8B-B14F-4D97-AF65-F5344CB8AC3E}">
        <p14:creationId xmlns:p14="http://schemas.microsoft.com/office/powerpoint/2010/main" val="2417611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4_50-50 Left Photo Layout with tex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bwMode="ltGray">
          <a:xfrm flipH="1">
            <a:off x="0"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
        <p:nvSpPr>
          <p:cNvPr id="7" name="Text Placeholder 6"/>
          <p:cNvSpPr>
            <a:spLocks noGrp="1"/>
          </p:cNvSpPr>
          <p:nvPr>
            <p:ph type="body" sz="quarter" idx="11"/>
          </p:nvPr>
        </p:nvSpPr>
        <p:spPr>
          <a:xfrm>
            <a:off x="6138266" y="3457545"/>
            <a:ext cx="6053733" cy="2754087"/>
          </a:xfrm>
        </p:spPr>
        <p:txBody>
          <a:bodyPr anchor="t" anchorCtr="0"/>
          <a:lstStyle>
            <a:lvl1pPr algn="ctr" defTabSz="914400" rtl="0" eaLnBrk="1" latinLnBrk="0" hangingPunct="1">
              <a:lnSpc>
                <a:spcPct val="90000"/>
              </a:lnSpc>
              <a:spcBef>
                <a:spcPct val="0"/>
              </a:spcBef>
              <a:spcAft>
                <a:spcPts val="3000"/>
              </a:spcAft>
              <a:buNone/>
              <a:defRPr lang="en-US" sz="3600" b="0" i="0" kern="1200" spc="0" baseline="0" dirty="0">
                <a:solidFill>
                  <a:schemeClr val="tx2"/>
                </a:solidFill>
                <a:latin typeface="Segoe UI Semibold" panose="020B0702040204020203" pitchFamily="34" charset="0"/>
                <a:ea typeface="+mn-ea"/>
                <a:cs typeface="Segoe UI Semibold" panose="020B0702040204020203" pitchFamily="34" charset="0"/>
              </a:defRPr>
            </a:lvl1pPr>
            <a:lvl2pPr algn="ctr">
              <a:defRPr sz="2800"/>
            </a:lvl2pPr>
            <a:lvl3pPr algn="ctr">
              <a:defRPr lang="en-US" sz="2400" b="0" kern="1200" dirty="0">
                <a:solidFill>
                  <a:schemeClr val="tx1">
                    <a:lumMod val="85000"/>
                    <a:lumOff val="15000"/>
                  </a:schemeClr>
                </a:solidFill>
                <a:latin typeface="+mn-lt"/>
                <a:ea typeface="+mn-ea"/>
                <a:cs typeface="+mn-cs"/>
              </a:defRPr>
            </a:lvl3pPr>
            <a:lvl4pPr algn="ctr">
              <a:defRPr sz="2000" b="1"/>
            </a:lvl4pPr>
            <a:lvl5pPr algn="ctr">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
          <p:cNvSpPr>
            <a:spLocks noGrp="1"/>
          </p:cNvSpPr>
          <p:nvPr>
            <p:ph type="body" sz="quarter" idx="19" hasCustomPrompt="1"/>
          </p:nvPr>
        </p:nvSpPr>
        <p:spPr>
          <a:xfrm>
            <a:off x="6138267" y="1554164"/>
            <a:ext cx="5875734" cy="535531"/>
          </a:xfrm>
        </p:spPr>
        <p:txBody>
          <a:bodyPr/>
          <a:lstStyle>
            <a:lvl1pPr algn="ctr">
              <a:defRPr sz="3600" b="0">
                <a:latin typeface="+mj-lt"/>
              </a:defRPr>
            </a:lvl1pPr>
            <a:lvl2pPr marL="0" indent="0" algn="ctr" defTabSz="914400" rtl="0" eaLnBrk="1" latinLnBrk="0" hangingPunct="1">
              <a:lnSpc>
                <a:spcPct val="90000"/>
              </a:lnSpc>
              <a:spcBef>
                <a:spcPts val="500"/>
              </a:spcBef>
              <a:buFont typeface="Arial" panose="020B0604020202020204" pitchFamily="34" charset="0"/>
              <a:buNone/>
              <a:defRPr lang="en-US" sz="3200" b="0" kern="1200" dirty="0" smtClean="0">
                <a:solidFill>
                  <a:schemeClr val="tx1">
                    <a:lumMod val="65000"/>
                    <a:lumOff val="35000"/>
                  </a:schemeClr>
                </a:solidFill>
                <a:latin typeface="+mj-lt"/>
                <a:ea typeface="+mn-ea"/>
                <a:cs typeface="+mn-cs"/>
              </a:defRPr>
            </a:lvl2pPr>
            <a:lvl3pPr algn="ctr">
              <a:defRPr/>
            </a:lvl3pPr>
            <a:lvl4pPr algn="ctr">
              <a:defRPr/>
            </a:lvl4pPr>
            <a:lvl5pPr algn="ctr">
              <a:defRPr/>
            </a:lvl5pPr>
          </a:lstStyle>
          <a:p>
            <a:pPr marL="0" lvl="1" indent="0" algn="ctr" defTabSz="914400" rtl="0" eaLnBrk="1" latinLnBrk="0" hangingPunct="1">
              <a:lnSpc>
                <a:spcPct val="90000"/>
              </a:lnSpc>
              <a:spcBef>
                <a:spcPts val="500"/>
              </a:spcBef>
              <a:buFont typeface="Arial" panose="020B0604020202020204" pitchFamily="34" charset="0"/>
              <a:buNone/>
            </a:pPr>
            <a:r>
              <a:rPr lang="en-US" dirty="0"/>
              <a:t>50/50 photo layout</a:t>
            </a:r>
          </a:p>
        </p:txBody>
      </p:sp>
      <p:sp>
        <p:nvSpPr>
          <p:cNvPr id="9"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pPr/>
              <a:t>‹#›</a:t>
            </a:fld>
            <a:endParaRPr lang="en-US"/>
          </a:p>
        </p:txBody>
      </p:sp>
    </p:spTree>
    <p:extLst>
      <p:ext uri="{BB962C8B-B14F-4D97-AF65-F5344CB8AC3E}">
        <p14:creationId xmlns:p14="http://schemas.microsoft.com/office/powerpoint/2010/main" val="162888455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2_50-50 Left Photo Layout with tex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bwMode="ltGray">
          <a:xfrm flipH="1">
            <a:off x="-1" y="0"/>
            <a:ext cx="6094444" cy="6856100"/>
          </a:xfrm>
          <a:blipFill>
            <a:blip r:embed="rId2" cstate="screen">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
        <p:nvSpPr>
          <p:cNvPr id="7" name="Text Placeholder 6"/>
          <p:cNvSpPr>
            <a:spLocks noGrp="1"/>
          </p:cNvSpPr>
          <p:nvPr>
            <p:ph type="body" sz="quarter" idx="11"/>
          </p:nvPr>
        </p:nvSpPr>
        <p:spPr>
          <a:xfrm>
            <a:off x="6096000" y="2356398"/>
            <a:ext cx="6096000" cy="2145203"/>
          </a:xfrm>
        </p:spPr>
        <p:txBody>
          <a:bodyPr anchor="ctr" anchorCtr="0"/>
          <a:lstStyle>
            <a:lvl1pPr algn="ctr" defTabSz="914400" rtl="0" eaLnBrk="1" latinLnBrk="0" hangingPunct="1">
              <a:lnSpc>
                <a:spcPct val="90000"/>
              </a:lnSpc>
              <a:spcBef>
                <a:spcPts val="2400"/>
              </a:spcBef>
              <a:spcAft>
                <a:spcPts val="600"/>
              </a:spcAft>
              <a:buNone/>
              <a:defRPr lang="en-US" sz="3600" b="0" i="0" kern="1200" spc="0" baseline="0" dirty="0">
                <a:gradFill>
                  <a:gsLst>
                    <a:gs pos="0">
                      <a:schemeClr val="tx2"/>
                    </a:gs>
                    <a:gs pos="100000">
                      <a:schemeClr val="tx2"/>
                    </a:gs>
                  </a:gsLst>
                  <a:lin ang="5400000" scaled="1"/>
                </a:gradFill>
                <a:latin typeface="Segoe UI Semibold" panose="020B0702040204020203" pitchFamily="34" charset="0"/>
                <a:ea typeface="+mn-ea"/>
                <a:cs typeface="Segoe UI Semibold" panose="020B0702040204020203" pitchFamily="34" charset="0"/>
              </a:defRPr>
            </a:lvl1pPr>
            <a:lvl2pPr algn="ctr">
              <a:spcBef>
                <a:spcPts val="0"/>
              </a:spcBef>
              <a:spcAft>
                <a:spcPts val="600"/>
              </a:spcAft>
              <a:defRPr sz="2800"/>
            </a:lvl2pPr>
            <a:lvl3pPr algn="ctr">
              <a:spcBef>
                <a:spcPts val="0"/>
              </a:spcBef>
              <a:spcAft>
                <a:spcPts val="600"/>
              </a:spcAft>
              <a:defRPr lang="en-US" sz="2400" b="0" kern="1200" dirty="0">
                <a:solidFill>
                  <a:schemeClr val="tx1">
                    <a:lumMod val="85000"/>
                    <a:lumOff val="15000"/>
                  </a:schemeClr>
                </a:solidFill>
                <a:latin typeface="+mn-lt"/>
                <a:ea typeface="+mn-ea"/>
                <a:cs typeface="+mn-cs"/>
              </a:defRPr>
            </a:lvl3pPr>
            <a:lvl4pPr algn="ctr">
              <a:spcBef>
                <a:spcPts val="0"/>
              </a:spcBef>
              <a:spcAft>
                <a:spcPts val="600"/>
              </a:spcAft>
              <a:defRPr sz="2000" b="1"/>
            </a:lvl4pPr>
            <a:lvl5pPr algn="ctr">
              <a:spcBef>
                <a:spcPts val="0"/>
              </a:spcBef>
              <a:spcAft>
                <a:spcPts val="600"/>
              </a:spcAft>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pPr/>
              <a:t>‹#›</a:t>
            </a:fld>
            <a:endParaRPr lang="en-US"/>
          </a:p>
        </p:txBody>
      </p:sp>
    </p:spTree>
    <p:extLst>
      <p:ext uri="{BB962C8B-B14F-4D97-AF65-F5344CB8AC3E}">
        <p14:creationId xmlns:p14="http://schemas.microsoft.com/office/powerpoint/2010/main" val="38060548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DIVIDER with number">
    <p:bg>
      <p:bgPr>
        <a:solidFill>
          <a:schemeClr val="tx2"/>
        </a:solidFill>
        <a:effectLst/>
      </p:bgPr>
    </p:bg>
    <p:spTree>
      <p:nvGrpSpPr>
        <p:cNvPr id="1" name=""/>
        <p:cNvGrpSpPr/>
        <p:nvPr/>
      </p:nvGrpSpPr>
      <p:grpSpPr>
        <a:xfrm>
          <a:off x="0" y="0"/>
          <a:ext cx="0" cy="0"/>
          <a:chOff x="0" y="0"/>
          <a:chExt cx="0" cy="0"/>
        </a:xfrm>
      </p:grpSpPr>
      <p:sp>
        <p:nvSpPr>
          <p:cNvPr id="19" name="Freeform: Shape 18"/>
          <p:cNvSpPr/>
          <p:nvPr userDrawn="1"/>
        </p:nvSpPr>
        <p:spPr>
          <a:xfrm>
            <a:off x="3803737" y="-65233"/>
            <a:ext cx="4584526" cy="2297766"/>
          </a:xfrm>
          <a:custGeom>
            <a:avLst/>
            <a:gdLst>
              <a:gd name="connsiteX0" fmla="*/ 278 w 4584526"/>
              <a:gd name="connsiteY0" fmla="*/ 0 h 2297766"/>
              <a:gd name="connsiteX1" fmla="*/ 4584248 w 4584526"/>
              <a:gd name="connsiteY1" fmla="*/ 0 h 2297766"/>
              <a:gd name="connsiteX2" fmla="*/ 4584526 w 4584526"/>
              <a:gd name="connsiteY2" fmla="*/ 5503 h 2297766"/>
              <a:gd name="connsiteX3" fmla="*/ 2292263 w 4584526"/>
              <a:gd name="connsiteY3" fmla="*/ 2297766 h 2297766"/>
              <a:gd name="connsiteX4" fmla="*/ 0 w 4584526"/>
              <a:gd name="connsiteY4" fmla="*/ 5503 h 22977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84526" h="2297766">
                <a:moveTo>
                  <a:pt x="278" y="0"/>
                </a:moveTo>
                <a:lnTo>
                  <a:pt x="4584248" y="0"/>
                </a:lnTo>
                <a:lnTo>
                  <a:pt x="4584526" y="5503"/>
                </a:lnTo>
                <a:cubicBezTo>
                  <a:pt x="4584526" y="1271485"/>
                  <a:pt x="3558245" y="2297766"/>
                  <a:pt x="2292263" y="2297766"/>
                </a:cubicBezTo>
                <a:cubicBezTo>
                  <a:pt x="1026281" y="2297766"/>
                  <a:pt x="0" y="1271485"/>
                  <a:pt x="0" y="5503"/>
                </a:cubicBezTo>
                <a:close/>
              </a:path>
            </a:pathLst>
          </a:custGeom>
          <a:solidFill>
            <a:srgbClr val="000000"/>
          </a:solid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7" name="Footer Placeholder 4"/>
          <p:cNvSpPr txBox="1">
            <a:spLocks/>
          </p:cNvSpPr>
          <p:nvPr userDrawn="1"/>
        </p:nvSpPr>
        <p:spPr>
          <a:xfrm>
            <a:off x="4038600" y="6356350"/>
            <a:ext cx="4114800" cy="365125"/>
          </a:xfrm>
          <a:prstGeom prst="rect">
            <a:avLst/>
          </a:prstGeom>
        </p:spPr>
        <p:txBody>
          <a:bodyPr/>
          <a:lstStyle>
            <a:defPPr>
              <a:defRPr lang="en-US"/>
            </a:defPPr>
            <a:lvl1pPr marL="0" algn="l" defTabSz="914400" rtl="0" eaLnBrk="1" latinLnBrk="0" hangingPunct="1">
              <a:defRPr sz="11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Segoe UI"/>
              <a:ea typeface="+mn-ea"/>
              <a:cs typeface="+mn-cs"/>
            </a:endParaRPr>
          </a:p>
        </p:txBody>
      </p:sp>
      <p:sp>
        <p:nvSpPr>
          <p:cNvPr id="3" name="Title 2"/>
          <p:cNvSpPr>
            <a:spLocks noGrp="1"/>
          </p:cNvSpPr>
          <p:nvPr>
            <p:ph type="title" hasCustomPrompt="1"/>
          </p:nvPr>
        </p:nvSpPr>
        <p:spPr>
          <a:xfrm>
            <a:off x="302995" y="3383280"/>
            <a:ext cx="11660405" cy="625641"/>
          </a:xfrm>
          <a:prstGeom prst="rect">
            <a:avLst/>
          </a:prstGeom>
        </p:spPr>
        <p:txBody>
          <a:bodyPr vert="horz" lIns="457200" tIns="45720" rIns="457200" bIns="45720" rtlCol="0" anchor="b">
            <a:noAutofit/>
          </a:bodyPr>
          <a:lstStyle>
            <a:lvl1pPr algn="ctr" defTabSz="914400" rtl="0" eaLnBrk="1" latinLnBrk="0" hangingPunct="1">
              <a:lnSpc>
                <a:spcPct val="90000"/>
              </a:lnSpc>
              <a:spcBef>
                <a:spcPct val="0"/>
              </a:spcBef>
              <a:buNone/>
              <a:defRPr lang="en-US" sz="4800" b="1" i="0" kern="1200" spc="40" baseline="0" dirty="0">
                <a:gradFill>
                  <a:gsLst>
                    <a:gs pos="0">
                      <a:schemeClr val="accent1">
                        <a:lumMod val="5000"/>
                        <a:lumOff val="95000"/>
                      </a:schemeClr>
                    </a:gs>
                    <a:gs pos="100000">
                      <a:schemeClr val="bg1"/>
                    </a:gs>
                  </a:gsLst>
                  <a:lin ang="5400000" scaled="1"/>
                </a:gradFill>
                <a:latin typeface="+mn-lt"/>
                <a:ea typeface="+mn-ea"/>
                <a:cs typeface="Segoe UI Semilight" panose="020B0402040204020203" pitchFamily="34" charset="0"/>
              </a:defRPr>
            </a:lvl1pPr>
          </a:lstStyle>
          <a:p>
            <a:pPr marL="0" marR="0" lvl="0" indent="0" fontAlgn="auto">
              <a:spcAft>
                <a:spcPts val="0"/>
              </a:spcAft>
              <a:buClrTx/>
              <a:buSzTx/>
              <a:buFontTx/>
              <a:tabLst/>
            </a:pPr>
            <a:r>
              <a:rPr lang="en-US" dirty="0"/>
              <a:t>CLICK TO EDIT MASTER TITLE STYLE</a:t>
            </a:r>
          </a:p>
        </p:txBody>
      </p:sp>
      <p:sp>
        <p:nvSpPr>
          <p:cNvPr id="22" name="Text Placeholder 3"/>
          <p:cNvSpPr>
            <a:spLocks noGrp="1"/>
          </p:cNvSpPr>
          <p:nvPr>
            <p:ph type="body" sz="quarter" idx="10" hasCustomPrompt="1"/>
          </p:nvPr>
        </p:nvSpPr>
        <p:spPr>
          <a:xfrm>
            <a:off x="3923323" y="186061"/>
            <a:ext cx="4376615" cy="627351"/>
          </a:xfrm>
        </p:spPr>
        <p:txBody>
          <a:bodyPr/>
          <a:lstStyle>
            <a:lvl1pPr algn="ctr">
              <a:defRPr sz="2000">
                <a:solidFill>
                  <a:schemeClr val="bg1"/>
                </a:solidFill>
              </a:defRPr>
            </a:lvl1pPr>
            <a:lvl2pPr algn="ctr">
              <a:defRPr sz="1400">
                <a:solidFill>
                  <a:schemeClr val="bg1"/>
                </a:solidFill>
              </a:defRPr>
            </a:lvl2pPr>
            <a:lvl3pPr algn="ctr">
              <a:defRPr>
                <a:solidFill>
                  <a:schemeClr val="bg1"/>
                </a:solidFill>
              </a:defRPr>
            </a:lvl3pPr>
            <a:lvl4pPr algn="ctr">
              <a:defRPr>
                <a:solidFill>
                  <a:schemeClr val="bg1"/>
                </a:solidFill>
              </a:defRPr>
            </a:lvl4pPr>
            <a:lvl5pPr>
              <a:defRPr>
                <a:solidFill>
                  <a:schemeClr val="bg1"/>
                </a:solidFill>
              </a:defRPr>
            </a:lvl5pPr>
          </a:lstStyle>
          <a:p>
            <a:pPr lvl="0"/>
            <a:r>
              <a:rPr lang="en-US" dirty="0"/>
              <a:t>Add Your Section Title Here</a:t>
            </a:r>
          </a:p>
          <a:p>
            <a:pPr lvl="1"/>
            <a:r>
              <a:rPr lang="en-US" dirty="0"/>
              <a:t>1</a:t>
            </a:r>
          </a:p>
        </p:txBody>
      </p:sp>
      <p:sp>
        <p:nvSpPr>
          <p:cNvPr id="23" name="Text Placeholder 3"/>
          <p:cNvSpPr>
            <a:spLocks noGrp="1"/>
          </p:cNvSpPr>
          <p:nvPr>
            <p:ph type="body" sz="quarter" idx="11" hasCustomPrompt="1"/>
          </p:nvPr>
        </p:nvSpPr>
        <p:spPr>
          <a:xfrm>
            <a:off x="304801" y="4206240"/>
            <a:ext cx="11658600" cy="424732"/>
          </a:xfrm>
        </p:spPr>
        <p:txBody>
          <a:bodyPr lIns="457200" rIns="457200"/>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2400" b="0" i="0" u="none" strike="noStrike" kern="1200" cap="none" spc="0" normalizeH="0" baseline="0">
                <a:ln>
                  <a:noFill/>
                </a:ln>
                <a:solidFill>
                  <a:srgbClr val="FFFFFF">
                    <a:lumMod val="85000"/>
                    <a:lumOff val="15000"/>
                  </a:srgbClr>
                </a:solidFill>
                <a:effectLst/>
                <a:uLnTx/>
                <a:uFillTx/>
                <a:latin typeface="Segoe UI Semilight" panose="020B0402040204020203" pitchFamily="34" charset="0"/>
                <a:ea typeface="+mn-ea"/>
                <a:cs typeface="Segoe UI Semilight" panose="020B04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400" b="0" i="0" u="none" strike="noStrike" kern="1200" cap="none" spc="0" normalizeH="0" baseline="0" noProof="0" dirty="0">
                <a:ln>
                  <a:noFill/>
                </a:ln>
                <a:solidFill>
                  <a:srgbClr val="FFFFFF">
                    <a:lumMod val="85000"/>
                    <a:lumOff val="15000"/>
                  </a:srgbClr>
                </a:solidFill>
                <a:effectLst/>
                <a:uLnTx/>
                <a:uFillTx/>
                <a:latin typeface="Segoe UI Semilight" panose="020B0402040204020203" pitchFamily="34" charset="0"/>
                <a:ea typeface="+mn-ea"/>
                <a:cs typeface="Segoe UI Semilight" panose="020B0402040204020203" pitchFamily="34" charset="0"/>
              </a:rPr>
              <a:t>Add a short summary sentence here about title/statement above</a:t>
            </a:r>
          </a:p>
        </p:txBody>
      </p:sp>
      <p:sp>
        <p:nvSpPr>
          <p:cNvPr id="6" name="Text Placeholder 5"/>
          <p:cNvSpPr>
            <a:spLocks noGrp="1"/>
          </p:cNvSpPr>
          <p:nvPr>
            <p:ph type="body" sz="quarter" idx="12" hasCustomPrompt="1"/>
          </p:nvPr>
        </p:nvSpPr>
        <p:spPr>
          <a:xfrm>
            <a:off x="5737094" y="1007413"/>
            <a:ext cx="792205" cy="1200329"/>
          </a:xfrm>
        </p:spPr>
        <p:txBody>
          <a:bodyPr wrap="none" anchor="ctr"/>
          <a:lstStyle>
            <a:lvl1pPr algn="ctr">
              <a:defRPr kumimoji="0" lang="en-US" sz="8000" b="1" i="0" u="none" strike="noStrike" kern="1200" cap="none" spc="0" normalizeH="0" baseline="0" dirty="0">
                <a:ln>
                  <a:noFill/>
                </a:ln>
                <a:solidFill>
                  <a:schemeClr val="accent4"/>
                </a:solidFill>
                <a:effectLst/>
                <a:uLnTx/>
                <a:uFillTx/>
                <a:latin typeface="Segoe UI" panose="020B0502040204020203" pitchFamily="34" charset="0"/>
                <a:ea typeface="+mn-ea"/>
                <a:cs typeface="Segoe UI" panose="020B0502040204020203" pitchFamily="34" charset="0"/>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a:t>
            </a:r>
          </a:p>
        </p:txBody>
      </p:sp>
    </p:spTree>
    <p:extLst>
      <p:ext uri="{BB962C8B-B14F-4D97-AF65-F5344CB8AC3E}">
        <p14:creationId xmlns:p14="http://schemas.microsoft.com/office/powerpoint/2010/main" val="264187487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3_50-50 Left Photo Layout with text">
    <p:spTree>
      <p:nvGrpSpPr>
        <p:cNvPr id="1" name=""/>
        <p:cNvGrpSpPr/>
        <p:nvPr/>
      </p:nvGrpSpPr>
      <p:grpSpPr>
        <a:xfrm>
          <a:off x="0" y="0"/>
          <a:ext cx="0" cy="0"/>
          <a:chOff x="0" y="0"/>
          <a:chExt cx="0" cy="0"/>
        </a:xfrm>
      </p:grpSpPr>
      <p:sp>
        <p:nvSpPr>
          <p:cNvPr id="10" name="Picture Placeholder 9"/>
          <p:cNvSpPr>
            <a:spLocks noGrp="1"/>
          </p:cNvSpPr>
          <p:nvPr>
            <p:ph type="pic" sz="quarter" idx="12" hasCustomPrompt="1"/>
          </p:nvPr>
        </p:nvSpPr>
        <p:spPr>
          <a:xfrm>
            <a:off x="0" y="0"/>
            <a:ext cx="12190413" cy="6858000"/>
          </a:xfrm>
          <a:blipFill>
            <a:blip r:embed="rId2"/>
            <a:stretch>
              <a:fillRect/>
            </a:stretch>
          </a:blipFill>
        </p:spPr>
        <p:txBody>
          <a:bodyPr anchor="ctr" anchorCtr="0">
            <a:noAutofit/>
          </a:bodyPr>
          <a:lstStyle>
            <a:lvl1pPr algn="r">
              <a:defRPr baseline="0"/>
            </a:lvl1pPr>
          </a:lstStyle>
          <a:p>
            <a:r>
              <a:rPr lang="en-US" dirty="0"/>
              <a:t>Full Bleed Picture</a:t>
            </a:r>
          </a:p>
        </p:txBody>
      </p:sp>
      <p:sp>
        <p:nvSpPr>
          <p:cNvPr id="7" name="Content Placeholder 2"/>
          <p:cNvSpPr>
            <a:spLocks noGrp="1"/>
          </p:cNvSpPr>
          <p:nvPr>
            <p:ph idx="18" hasCustomPrompt="1"/>
          </p:nvPr>
        </p:nvSpPr>
        <p:spPr>
          <a:xfrm>
            <a:off x="1875949" y="419100"/>
            <a:ext cx="2377440" cy="840230"/>
          </a:xfrm>
        </p:spPr>
        <p:txBody>
          <a:bodyPr lIns="146304" rIns="146304"/>
          <a:lstStyle>
            <a:lvl1pPr marL="0" algn="ctr" defTabSz="914400" rtl="0" eaLnBrk="1" latinLnBrk="0" hangingPunct="1">
              <a:defRPr lang="en-US" sz="5400" kern="1200" dirty="0">
                <a:solidFill>
                  <a:schemeClr val="accent4"/>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dirty="0"/>
              <a:t>#</a:t>
            </a:r>
          </a:p>
        </p:txBody>
      </p:sp>
      <p:sp>
        <p:nvSpPr>
          <p:cNvPr id="11" name="Text Placeholder 6"/>
          <p:cNvSpPr>
            <a:spLocks noGrp="1"/>
          </p:cNvSpPr>
          <p:nvPr>
            <p:ph type="body" sz="quarter" idx="11"/>
          </p:nvPr>
        </p:nvSpPr>
        <p:spPr>
          <a:xfrm>
            <a:off x="304800" y="3429000"/>
            <a:ext cx="5960269" cy="2754087"/>
          </a:xfrm>
        </p:spPr>
        <p:txBody>
          <a:bodyPr anchor="t" anchorCtr="0"/>
          <a:lstStyle>
            <a:lvl1pPr algn="ctr" defTabSz="914400" rtl="0" eaLnBrk="1" latinLnBrk="0" hangingPunct="1">
              <a:lnSpc>
                <a:spcPct val="90000"/>
              </a:lnSpc>
              <a:spcBef>
                <a:spcPct val="0"/>
              </a:spcBef>
              <a:spcAft>
                <a:spcPts val="3000"/>
              </a:spcAft>
              <a:buNone/>
              <a:defRPr lang="en-US" sz="3600" b="0" i="0" kern="1200" spc="0" baseline="0" dirty="0">
                <a:gradFill>
                  <a:gsLst>
                    <a:gs pos="0">
                      <a:schemeClr val="tx2"/>
                    </a:gs>
                    <a:gs pos="100000">
                      <a:schemeClr val="tx2"/>
                    </a:gs>
                  </a:gsLst>
                  <a:lin ang="5400000" scaled="1"/>
                </a:gradFill>
                <a:latin typeface="Segoe UI Semibold" panose="020B0702040204020203" pitchFamily="34" charset="0"/>
                <a:ea typeface="+mn-ea"/>
                <a:cs typeface="Segoe UI Semibold" panose="020B0702040204020203" pitchFamily="34" charset="0"/>
              </a:defRPr>
            </a:lvl1pPr>
            <a:lvl2pPr algn="ctr">
              <a:defRPr sz="2800"/>
            </a:lvl2pPr>
            <a:lvl3pPr algn="ctr">
              <a:defRPr lang="en-US" sz="2400" b="0" kern="1200" dirty="0">
                <a:solidFill>
                  <a:schemeClr val="tx1">
                    <a:lumMod val="85000"/>
                    <a:lumOff val="15000"/>
                  </a:schemeClr>
                </a:solidFill>
                <a:latin typeface="+mn-lt"/>
                <a:ea typeface="+mn-ea"/>
                <a:cs typeface="+mn-cs"/>
              </a:defRPr>
            </a:lvl3pPr>
            <a:lvl4pPr algn="ctr">
              <a:defRPr sz="2000" b="1"/>
            </a:lvl4pPr>
            <a:lvl5pPr algn="ctr">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2"/>
          <p:cNvSpPr>
            <a:spLocks noGrp="1"/>
          </p:cNvSpPr>
          <p:nvPr>
            <p:ph type="body" sz="quarter" idx="19" hasCustomPrompt="1"/>
          </p:nvPr>
        </p:nvSpPr>
        <p:spPr>
          <a:xfrm>
            <a:off x="304800" y="1554164"/>
            <a:ext cx="5875734" cy="535531"/>
          </a:xfrm>
        </p:spPr>
        <p:txBody>
          <a:bodyPr/>
          <a:lstStyle>
            <a:lvl1pPr algn="ctr">
              <a:defRPr sz="3600" b="0">
                <a:latin typeface="+mj-lt"/>
              </a:defRPr>
            </a:lvl1pPr>
            <a:lvl2pPr marL="0" indent="0" algn="ctr" defTabSz="914400" rtl="0" eaLnBrk="1" latinLnBrk="0" hangingPunct="1">
              <a:lnSpc>
                <a:spcPct val="90000"/>
              </a:lnSpc>
              <a:spcBef>
                <a:spcPts val="500"/>
              </a:spcBef>
              <a:buFont typeface="Arial" panose="020B0604020202020204" pitchFamily="34" charset="0"/>
              <a:buNone/>
              <a:defRPr lang="en-US" sz="3200" b="0" kern="1200" dirty="0" smtClean="0">
                <a:solidFill>
                  <a:schemeClr val="tx1">
                    <a:lumMod val="65000"/>
                    <a:lumOff val="35000"/>
                  </a:schemeClr>
                </a:solidFill>
                <a:latin typeface="+mj-lt"/>
                <a:ea typeface="+mn-ea"/>
                <a:cs typeface="+mn-cs"/>
              </a:defRPr>
            </a:lvl2pPr>
            <a:lvl3pPr algn="ctr">
              <a:defRPr/>
            </a:lvl3pPr>
            <a:lvl4pPr algn="ctr">
              <a:defRPr/>
            </a:lvl4pPr>
            <a:lvl5pPr algn="ctr">
              <a:defRPr/>
            </a:lvl5pPr>
          </a:lstStyle>
          <a:p>
            <a:pPr marL="0" lvl="1" indent="0" algn="ctr" defTabSz="914400" rtl="0" eaLnBrk="1" latinLnBrk="0" hangingPunct="1">
              <a:lnSpc>
                <a:spcPct val="90000"/>
              </a:lnSpc>
              <a:spcBef>
                <a:spcPts val="500"/>
              </a:spcBef>
              <a:buFont typeface="Arial" panose="020B0604020202020204" pitchFamily="34" charset="0"/>
              <a:buNone/>
            </a:pPr>
            <a:r>
              <a:rPr lang="en-US" dirty="0"/>
              <a:t>Headline</a:t>
            </a:r>
          </a:p>
        </p:txBody>
      </p:sp>
      <p:sp>
        <p:nvSpPr>
          <p:cNvPr id="13"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bg1"/>
                </a:solidFill>
              </a:defRPr>
            </a:lvl1pPr>
          </a:lstStyle>
          <a:p>
            <a:fld id="{4997E989-D798-4C62-8E93-3D2D613C2488}" type="slidenum">
              <a:rPr lang="en-US" smtClean="0"/>
              <a:pPr/>
              <a:t>‹#›</a:t>
            </a:fld>
            <a:endParaRPr lang="en-US"/>
          </a:p>
        </p:txBody>
      </p:sp>
    </p:spTree>
    <p:extLst>
      <p:ext uri="{BB962C8B-B14F-4D97-AF65-F5344CB8AC3E}">
        <p14:creationId xmlns:p14="http://schemas.microsoft.com/office/powerpoint/2010/main" val="278914026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Callout with small Non-bulleted">
    <p:spTree>
      <p:nvGrpSpPr>
        <p:cNvPr id="1" name=""/>
        <p:cNvGrpSpPr/>
        <p:nvPr/>
      </p:nvGrpSpPr>
      <p:grpSpPr>
        <a:xfrm>
          <a:off x="0" y="0"/>
          <a:ext cx="0" cy="0"/>
          <a:chOff x="0" y="0"/>
          <a:chExt cx="0" cy="0"/>
        </a:xfrm>
      </p:grpSpPr>
      <p:sp>
        <p:nvSpPr>
          <p:cNvPr id="10" name="Rectangle 9"/>
          <p:cNvSpPr/>
          <p:nvPr userDrawn="1"/>
        </p:nvSpPr>
        <p:spPr>
          <a:xfrm>
            <a:off x="0" y="0"/>
            <a:ext cx="12192000" cy="297484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p:cNvSpPr>
            <a:spLocks noGrp="1"/>
          </p:cNvSpPr>
          <p:nvPr>
            <p:ph type="body" sz="quarter" idx="10" hasCustomPrompt="1"/>
          </p:nvPr>
        </p:nvSpPr>
        <p:spPr>
          <a:xfrm>
            <a:off x="269240" y="3367878"/>
            <a:ext cx="5192775" cy="1830245"/>
          </a:xfrm>
        </p:spPr>
        <p:txBody>
          <a:bodyPr wrap="square">
            <a:spAutoFit/>
          </a:bodyPr>
          <a:lstStyle>
            <a:lvl1pPr marL="0" marR="0" indent="0" algn="l" defTabSz="914367" rtl="0" eaLnBrk="1" fontAlgn="auto" latinLnBrk="0" hangingPunct="1">
              <a:lnSpc>
                <a:spcPct val="90000"/>
              </a:lnSpc>
              <a:spcBef>
                <a:spcPts val="1200"/>
              </a:spcBef>
              <a:spcAft>
                <a:spcPts val="0"/>
              </a:spcAft>
              <a:buClr>
                <a:schemeClr val="tx1"/>
              </a:buClr>
              <a:buSzPct val="90000"/>
              <a:buFont typeface="Wingdings" pitchFamily="2" charset="2"/>
              <a:buNone/>
              <a:tabLst/>
              <a:defRPr lang="en-US" sz="3137" kern="1200" spc="0" baseline="0" dirty="0">
                <a:gradFill>
                  <a:gsLst>
                    <a:gs pos="1250">
                      <a:schemeClr val="tx2"/>
                    </a:gs>
                    <a:gs pos="99000">
                      <a:schemeClr val="tx2"/>
                    </a:gs>
                  </a:gsLst>
                  <a:lin ang="5400000" scaled="0"/>
                </a:gradFill>
                <a:latin typeface="+mj-lt"/>
                <a:ea typeface="+mn-ea"/>
                <a:cs typeface="+mn-cs"/>
              </a:defRPr>
            </a:lvl1pPr>
            <a:lvl2pPr marL="0" indent="0">
              <a:buNone/>
              <a:defRPr sz="1961"/>
            </a:lvl2pPr>
            <a:lvl3pPr marL="227209" indent="0">
              <a:buNone/>
              <a:tabLst/>
              <a:defRPr sz="1961"/>
            </a:lvl3pPr>
            <a:lvl4pPr marL="451306" indent="0">
              <a:buNone/>
              <a:defRPr/>
            </a:lvl4pPr>
            <a:lvl5pPr marL="672290" indent="0">
              <a:buNone/>
              <a:tabLst/>
              <a:defRPr/>
            </a:lvl5pPr>
          </a:lstStyle>
          <a:p>
            <a:r>
              <a:rPr lang="en-US" dirty="0"/>
              <a:t>A short introduction</a:t>
            </a:r>
            <a:br>
              <a:rPr lang="en-US" dirty="0"/>
            </a:br>
            <a:r>
              <a:rPr lang="en-US" dirty="0"/>
              <a:t>to the data, revealing</a:t>
            </a:r>
            <a:br>
              <a:rPr lang="en-US" dirty="0"/>
            </a:br>
            <a:r>
              <a:rPr lang="en-US" dirty="0"/>
              <a:t>points one at a time, will enhance comprehension.</a:t>
            </a:r>
          </a:p>
        </p:txBody>
      </p:sp>
      <p:sp>
        <p:nvSpPr>
          <p:cNvPr id="9" name="Text Placeholder 8"/>
          <p:cNvSpPr>
            <a:spLocks noGrp="1"/>
          </p:cNvSpPr>
          <p:nvPr>
            <p:ph type="body" sz="quarter" idx="11"/>
          </p:nvPr>
        </p:nvSpPr>
        <p:spPr>
          <a:xfrm>
            <a:off x="6253316" y="3503950"/>
            <a:ext cx="5671764" cy="1705723"/>
          </a:xfrm>
        </p:spPr>
        <p:txBody>
          <a:bodyPr/>
          <a:lstStyle>
            <a:lvl1pPr marL="0" indent="0" algn="l">
              <a:buNone/>
              <a:defRPr sz="1961">
                <a:latin typeface="+mn-lt"/>
              </a:defRPr>
            </a:lvl1pPr>
            <a:lvl2pPr marL="0" indent="0" algn="l">
              <a:buNone/>
              <a:defRPr sz="1765">
                <a:latin typeface="+mn-lt"/>
              </a:defRPr>
            </a:lvl2pPr>
            <a:lvl3pPr marL="0" indent="0" algn="l">
              <a:buNone/>
              <a:defRPr sz="1568">
                <a:latin typeface="+mn-lt"/>
              </a:defRPr>
            </a:lvl3pPr>
            <a:lvl4pPr marL="0" indent="0" algn="l">
              <a:buNone/>
              <a:defRPr sz="1372">
                <a:latin typeface="+mn-lt"/>
              </a:defRPr>
            </a:lvl4pPr>
            <a:lvl5pPr marL="0" indent="0" algn="l">
              <a:buNone/>
              <a:defRPr sz="1372">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Picture Placeholder 2"/>
          <p:cNvSpPr>
            <a:spLocks noGrp="1"/>
          </p:cNvSpPr>
          <p:nvPr>
            <p:ph type="pic" sz="quarter" idx="12"/>
          </p:nvPr>
        </p:nvSpPr>
        <p:spPr>
          <a:xfrm>
            <a:off x="0" y="0"/>
            <a:ext cx="12192000" cy="2974848"/>
          </a:xfrm>
          <a:blipFill>
            <a:blip r:embed="rId2" cstate="screen">
              <a:extLst>
                <a:ext uri="{28A0092B-C50C-407E-A947-70E740481C1C}">
                  <a14:useLocalDpi xmlns:a14="http://schemas.microsoft.com/office/drawing/2010/main"/>
                </a:ext>
              </a:extLst>
            </a:blip>
            <a:srcRect/>
            <a:stretch>
              <a:fillRect/>
            </a:stretch>
          </a:blipFill>
        </p:spPr>
        <p:txBody>
          <a:bodyPr anchor="ctr" anchorCtr="0">
            <a:noAutofit/>
          </a:bodyPr>
          <a:lstStyle/>
          <a:p>
            <a:r>
              <a:rPr lang="en-US"/>
              <a:t>Click icon to add picture</a:t>
            </a:r>
          </a:p>
        </p:txBody>
      </p:sp>
      <p:sp>
        <p:nvSpPr>
          <p:cNvPr id="2" name="Title 1"/>
          <p:cNvSpPr>
            <a:spLocks noGrp="1"/>
          </p:cNvSpPr>
          <p:nvPr>
            <p:ph type="title"/>
          </p:nvPr>
        </p:nvSpPr>
        <p:spPr/>
        <p:txBody>
          <a:bodyPr/>
          <a:lstStyle/>
          <a:p>
            <a:r>
              <a:rPr lang="en-US"/>
              <a:t>Click to edit Master title style</a:t>
            </a:r>
            <a:endParaRPr lang="en-US" dirty="0"/>
          </a:p>
        </p:txBody>
      </p:sp>
      <p:sp>
        <p:nvSpPr>
          <p:cNvPr id="11"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pPr/>
              <a:t>‹#›</a:t>
            </a:fld>
            <a:endParaRPr lang="en-US"/>
          </a:p>
        </p:txBody>
      </p:sp>
    </p:spTree>
    <p:extLst>
      <p:ext uri="{BB962C8B-B14F-4D97-AF65-F5344CB8AC3E}">
        <p14:creationId xmlns:p14="http://schemas.microsoft.com/office/powerpoint/2010/main" val="266919812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2"/>
      </p:bgRef>
    </p:bg>
    <p:spTree>
      <p:nvGrpSpPr>
        <p:cNvPr id="1" name=""/>
        <p:cNvGrpSpPr/>
        <p:nvPr/>
      </p:nvGrpSpPr>
      <p:grpSpPr>
        <a:xfrm>
          <a:off x="0" y="0"/>
          <a:ext cx="0" cy="0"/>
          <a:chOff x="0" y="0"/>
          <a:chExt cx="0" cy="0"/>
        </a:xfrm>
      </p:grpSpPr>
      <p:sp>
        <p:nvSpPr>
          <p:cNvPr id="7" name="Picture Placeholder 6"/>
          <p:cNvSpPr>
            <a:spLocks noGrp="1" noChangeAspect="1"/>
          </p:cNvSpPr>
          <p:nvPr>
            <p:ph type="pic" sz="quarter" idx="14"/>
          </p:nvPr>
        </p:nvSpPr>
        <p:spPr>
          <a:xfrm>
            <a:off x="0" y="0"/>
            <a:ext cx="12192000" cy="6858000"/>
          </a:xfrm>
        </p:spPr>
        <p:txBody>
          <a:bodyPr lIns="91440">
            <a:noAutofit/>
          </a:bodyPr>
          <a:lstStyle>
            <a:lvl1pPr algn="ctr">
              <a:defRPr/>
            </a:lvl1pPr>
          </a:lstStyle>
          <a:p>
            <a:r>
              <a:rPr lang="en-US" baseline="0"/>
              <a:t>Click icon to add picture</a:t>
            </a:r>
            <a:endParaRPr lang="en-US" dirty="0"/>
          </a:p>
        </p:txBody>
      </p:sp>
      <p:sp>
        <p:nvSpPr>
          <p:cNvPr id="4" name="Slide Number Placeholder 3"/>
          <p:cNvSpPr>
            <a:spLocks noGrp="1"/>
          </p:cNvSpPr>
          <p:nvPr>
            <p:ph type="sldNum" sz="quarter" idx="12"/>
          </p:nvPr>
        </p:nvSpPr>
        <p:spPr>
          <a:xfrm>
            <a:off x="11747687" y="6465381"/>
            <a:ext cx="431425" cy="365125"/>
          </a:xfrm>
          <a:prstGeom prst="rect">
            <a:avLst/>
          </a:prstGeom>
        </p:spPr>
        <p:txBody>
          <a:bodyPr/>
          <a:lstStyle/>
          <a:p>
            <a:fld id="{5AE1514C-5E56-4738-A1FF-4B1CFD2A3E36}" type="slidenum">
              <a:rPr lang="en-US" smtClean="0"/>
              <a:t>‹#›</a:t>
            </a:fld>
            <a:endParaRPr lang="en-US"/>
          </a:p>
        </p:txBody>
      </p:sp>
      <p:sp>
        <p:nvSpPr>
          <p:cNvPr id="2" name="Title 1"/>
          <p:cNvSpPr>
            <a:spLocks noGrp="1"/>
          </p:cNvSpPr>
          <p:nvPr>
            <p:ph type="title" hasCustomPrompt="1"/>
          </p:nvPr>
        </p:nvSpPr>
        <p:spPr>
          <a:xfrm>
            <a:off x="966652" y="2567613"/>
            <a:ext cx="8804365" cy="1403495"/>
          </a:xfrm>
          <a:prstGeom prst="rect">
            <a:avLst/>
          </a:prstGeom>
        </p:spPr>
        <p:txBody>
          <a:bodyPr/>
          <a:lstStyle>
            <a:lvl1pPr algn="l">
              <a:defRPr lang="en-US" sz="8800" b="1" i="0" kern="1200" spc="100" dirty="0">
                <a:gradFill>
                  <a:gsLst>
                    <a:gs pos="0">
                      <a:schemeClr val="accent1">
                        <a:lumMod val="5000"/>
                        <a:lumOff val="95000"/>
                      </a:schemeClr>
                    </a:gs>
                    <a:gs pos="100000">
                      <a:srgbClr val="FFFFFF"/>
                    </a:gs>
                  </a:gsLst>
                  <a:lin ang="5400000" scaled="1"/>
                </a:gradFill>
                <a:latin typeface="+mn-lt"/>
                <a:ea typeface="+mn-ea"/>
                <a:cs typeface="Segoe UI Semilight" panose="020B0402040204020203" pitchFamily="34" charset="0"/>
              </a:defRPr>
            </a:lvl1pPr>
          </a:lstStyle>
          <a:p>
            <a:r>
              <a:rPr lang="en-US" dirty="0"/>
              <a:t>CLICK TO EDIT</a:t>
            </a:r>
          </a:p>
        </p:txBody>
      </p:sp>
      <p:sp>
        <p:nvSpPr>
          <p:cNvPr id="5" name="Text Placeholder 4"/>
          <p:cNvSpPr>
            <a:spLocks noGrp="1"/>
          </p:cNvSpPr>
          <p:nvPr>
            <p:ph type="body" sz="quarter" idx="13" hasCustomPrompt="1"/>
          </p:nvPr>
        </p:nvSpPr>
        <p:spPr>
          <a:xfrm>
            <a:off x="1581150" y="3971108"/>
            <a:ext cx="9461500" cy="757130"/>
          </a:xfrm>
        </p:spPr>
        <p:txBody>
          <a:bodyPr/>
          <a:lstStyle>
            <a:lvl1pPr algn="l">
              <a:defRPr lang="en-US" sz="4800" b="1" i="0" kern="1200" spc="300" dirty="0" smtClean="0">
                <a:gradFill>
                  <a:gsLst>
                    <a:gs pos="0">
                      <a:schemeClr val="accent1">
                        <a:lumMod val="5000"/>
                        <a:lumOff val="95000"/>
                      </a:schemeClr>
                    </a:gs>
                    <a:gs pos="100000">
                      <a:srgbClr val="FFFFFF"/>
                    </a:gs>
                  </a:gsLst>
                  <a:lin ang="5400000" scaled="1"/>
                </a:gradFill>
                <a:latin typeface="+mn-lt"/>
                <a:ea typeface="+mn-ea"/>
                <a:cs typeface="Segoe UI Semilight" panose="020B0402040204020203" pitchFamily="34" charset="0"/>
              </a:defRPr>
            </a:lvl1pPr>
            <a:lvl2pPr algn="l">
              <a:defRPr/>
            </a:lvl2pPr>
            <a:lvl3pPr algn="l">
              <a:defRPr/>
            </a:lvl3pPr>
            <a:lvl4pPr algn="l">
              <a:defRPr/>
            </a:lvl4pPr>
            <a:lvl5pPr algn="l">
              <a:defRPr/>
            </a:lvl5pPr>
          </a:lstStyle>
          <a:p>
            <a:pPr lvl="0"/>
            <a:r>
              <a:rPr lang="en-US" dirty="0"/>
              <a:t>EDIT MASTER TEXT</a:t>
            </a:r>
          </a:p>
        </p:txBody>
      </p:sp>
    </p:spTree>
    <p:extLst>
      <p:ext uri="{BB962C8B-B14F-4D97-AF65-F5344CB8AC3E}">
        <p14:creationId xmlns:p14="http://schemas.microsoft.com/office/powerpoint/2010/main" val="4073567290"/>
      </p:ext>
    </p:extLst>
  </p:cSld>
  <p:clrMapOvr>
    <a:overrideClrMapping bg1="dk1" tx1="lt1" bg2="dk2" tx2="lt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_Blank with Picture">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11747687" y="6465381"/>
            <a:ext cx="431425" cy="365125"/>
          </a:xfrm>
          <a:prstGeom prst="rect">
            <a:avLst/>
          </a:prstGeom>
        </p:spPr>
        <p:txBody>
          <a:bodyPr/>
          <a:lstStyle/>
          <a:p>
            <a:fld id="{5AE1514C-5E56-4738-A1FF-4B1CFD2A3E36}" type="slidenum">
              <a:rPr lang="en-US" smtClean="0"/>
              <a:t>‹#›</a:t>
            </a:fld>
            <a:endParaRPr lang="en-US"/>
          </a:p>
        </p:txBody>
      </p:sp>
      <p:sp>
        <p:nvSpPr>
          <p:cNvPr id="3" name="Picture Placeholder 2"/>
          <p:cNvSpPr>
            <a:spLocks noGrp="1" noChangeAspect="1"/>
          </p:cNvSpPr>
          <p:nvPr>
            <p:ph type="pic" sz="quarter" idx="13"/>
          </p:nvPr>
        </p:nvSpPr>
        <p:spPr>
          <a:xfrm>
            <a:off x="0" y="0"/>
            <a:ext cx="12066954" cy="6858000"/>
          </a:xfrm>
        </p:spPr>
        <p:txBody>
          <a:bodyPr anchor="ctr">
            <a:noAutofit/>
          </a:bodyPr>
          <a:lstStyle>
            <a:lvl1pPr algn="ctr">
              <a:defRPr>
                <a:solidFill>
                  <a:schemeClr val="tx2"/>
                </a:solidFill>
              </a:defRPr>
            </a:lvl1pPr>
          </a:lstStyle>
          <a:p>
            <a:r>
              <a:rPr lang="en-US"/>
              <a:t>Click icon to add picture</a:t>
            </a:r>
            <a:endParaRPr lang="en-US" dirty="0"/>
          </a:p>
        </p:txBody>
      </p:sp>
    </p:spTree>
    <p:extLst>
      <p:ext uri="{BB962C8B-B14F-4D97-AF65-F5344CB8AC3E}">
        <p14:creationId xmlns:p14="http://schemas.microsoft.com/office/powerpoint/2010/main" val="155839581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11747687" y="6465381"/>
            <a:ext cx="431425" cy="365125"/>
          </a:xfrm>
          <a:prstGeom prst="rect">
            <a:avLst/>
          </a:prstGeom>
        </p:spPr>
        <p:txBody>
          <a:bodyPr/>
          <a:lstStyle/>
          <a:p>
            <a:fld id="{5AE1514C-5E56-4738-A1FF-4B1CFD2A3E36}" type="slidenum">
              <a:rPr lang="en-US" smtClean="0"/>
              <a:t>‹#›</a:t>
            </a:fld>
            <a:endParaRPr lang="en-US"/>
          </a:p>
        </p:txBody>
      </p:sp>
    </p:spTree>
    <p:extLst>
      <p:ext uri="{BB962C8B-B14F-4D97-AF65-F5344CB8AC3E}">
        <p14:creationId xmlns:p14="http://schemas.microsoft.com/office/powerpoint/2010/main" val="389364822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steps">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14BDA58-9C93-4222-A4EC-4BEB46CE0614}"/>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3175"/>
            <a:ext cx="12192000" cy="6851649"/>
          </a:xfrm>
          <a:prstGeom prst="rect">
            <a:avLst/>
          </a:prstGeom>
        </p:spPr>
      </p:pic>
      <p:sp>
        <p:nvSpPr>
          <p:cNvPr id="4" name="Slide Number Placeholder 3"/>
          <p:cNvSpPr>
            <a:spLocks noGrp="1"/>
          </p:cNvSpPr>
          <p:nvPr>
            <p:ph type="sldNum" sz="quarter" idx="12"/>
          </p:nvPr>
        </p:nvSpPr>
        <p:spPr>
          <a:xfrm>
            <a:off x="11747687" y="6465381"/>
            <a:ext cx="431425" cy="365125"/>
          </a:xfrm>
          <a:prstGeom prst="rect">
            <a:avLst/>
          </a:prstGeom>
        </p:spPr>
        <p:txBody>
          <a:bodyPr/>
          <a:lstStyle/>
          <a:p>
            <a:fld id="{5AE1514C-5E56-4738-A1FF-4B1CFD2A3E36}" type="slidenum">
              <a:rPr lang="en-US" smtClean="0"/>
              <a:t>‹#›</a:t>
            </a:fld>
            <a:endParaRPr lang="en-US"/>
          </a:p>
        </p:txBody>
      </p:sp>
      <p:sp>
        <p:nvSpPr>
          <p:cNvPr id="6" name="TextBox 5">
            <a:hlinkClick r:id="rId3"/>
            <a:extLst>
              <a:ext uri="{FF2B5EF4-FFF2-40B4-BE49-F238E27FC236}">
                <a16:creationId xmlns:a16="http://schemas.microsoft.com/office/drawing/2014/main" id="{FC5E276D-531E-45A9-B450-EFEC62CDC8DF}"/>
              </a:ext>
            </a:extLst>
          </p:cNvPr>
          <p:cNvSpPr txBox="1"/>
          <p:nvPr userDrawn="1"/>
        </p:nvSpPr>
        <p:spPr>
          <a:xfrm>
            <a:off x="4961284" y="93791"/>
            <a:ext cx="2269433" cy="316517"/>
          </a:xfrm>
          <a:prstGeom prst="roundRect">
            <a:avLst>
              <a:gd name="adj" fmla="val 50000"/>
            </a:avLst>
          </a:prstGeom>
          <a:solidFill>
            <a:schemeClr val="accent4"/>
          </a:solidFill>
        </p:spPr>
        <p:txBody>
          <a:bodyPr wrap="square" lIns="0" rIns="0" rtlCol="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chemeClr val="tx1"/>
                </a:solidFill>
                <a:effectLst/>
                <a:uLnTx/>
                <a:uFillTx/>
              </a:rPr>
              <a:t>Neal Creative  | click &amp; </a:t>
            </a:r>
            <a:r>
              <a:rPr kumimoji="0" lang="en-US" sz="1050" b="1" i="0" u="none" strike="noStrike" kern="0" cap="none" spc="0" normalizeH="0" baseline="0" noProof="0" dirty="0">
                <a:ln>
                  <a:noFill/>
                </a:ln>
                <a:solidFill>
                  <a:schemeClr val="tx1"/>
                </a:solidFill>
                <a:effectLst/>
                <a:uLnTx/>
                <a:uFillTx/>
              </a:rPr>
              <a:t>Learn more</a:t>
            </a:r>
          </a:p>
        </p:txBody>
      </p:sp>
      <p:sp>
        <p:nvSpPr>
          <p:cNvPr id="7" name="TextBox 6">
            <a:hlinkClick r:id="rId4"/>
          </p:cNvPr>
          <p:cNvSpPr txBox="1"/>
          <p:nvPr userDrawn="1"/>
        </p:nvSpPr>
        <p:spPr>
          <a:xfrm>
            <a:off x="0" y="6548363"/>
            <a:ext cx="1209664" cy="346234"/>
          </a:xfrm>
          <a:prstGeom prst="roundRect">
            <a:avLst>
              <a:gd name="adj" fmla="val 50000"/>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solidFill>
                  <a:schemeClr val="tx1"/>
                </a:solidFill>
              </a:rPr>
              <a:t>Neal Creative </a:t>
            </a:r>
            <a:r>
              <a:rPr lang="en-US" sz="900" kern="1200" dirty="0">
                <a:solidFill>
                  <a:schemeClr val="tx1"/>
                </a:solidFill>
                <a:latin typeface="+mn-lt"/>
                <a:ea typeface="+mn-ea"/>
                <a:cs typeface="+mn-cs"/>
              </a:rPr>
              <a:t>©</a:t>
            </a:r>
            <a:r>
              <a:rPr lang="en-US" sz="1000" baseline="0" dirty="0">
                <a:solidFill>
                  <a:schemeClr val="tx1"/>
                </a:solidFill>
              </a:rPr>
              <a:t> </a:t>
            </a:r>
            <a:endParaRPr lang="en-US" sz="1000" b="1" dirty="0">
              <a:solidFill>
                <a:schemeClr val="tx1"/>
              </a:solidFill>
            </a:endParaRPr>
          </a:p>
        </p:txBody>
      </p:sp>
      <p:grpSp>
        <p:nvGrpSpPr>
          <p:cNvPr id="8" name="Group 7">
            <a:extLst>
              <a:ext uri="{FF2B5EF4-FFF2-40B4-BE49-F238E27FC236}">
                <a16:creationId xmlns:a16="http://schemas.microsoft.com/office/drawing/2014/main" id="{EF273A61-5610-4355-89F3-7C90515BFCC9}"/>
              </a:ext>
            </a:extLst>
          </p:cNvPr>
          <p:cNvGrpSpPr/>
          <p:nvPr userDrawn="1"/>
        </p:nvGrpSpPr>
        <p:grpSpPr>
          <a:xfrm>
            <a:off x="5976075" y="3634505"/>
            <a:ext cx="1700633" cy="1798732"/>
            <a:chOff x="5976075" y="3634505"/>
            <a:chExt cx="1700633" cy="1798732"/>
          </a:xfrm>
        </p:grpSpPr>
        <p:pic>
          <p:nvPicPr>
            <p:cNvPr id="9" name="Picture 8">
              <a:extLst>
                <a:ext uri="{FF2B5EF4-FFF2-40B4-BE49-F238E27FC236}">
                  <a16:creationId xmlns:a16="http://schemas.microsoft.com/office/drawing/2014/main" id="{6A49345F-7A53-4131-8BB4-087032A6CCD0}"/>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6061135" y="4142336"/>
              <a:ext cx="860601" cy="1290901"/>
            </a:xfrm>
            <a:prstGeom prst="rect">
              <a:avLst/>
            </a:prstGeom>
          </p:spPr>
        </p:pic>
        <p:sp>
          <p:nvSpPr>
            <p:cNvPr id="10" name="TextBox 9">
              <a:extLst>
                <a:ext uri="{FF2B5EF4-FFF2-40B4-BE49-F238E27FC236}">
                  <a16:creationId xmlns:a16="http://schemas.microsoft.com/office/drawing/2014/main" id="{5596D35F-1F19-4447-829C-790DF2B8D2DD}"/>
                </a:ext>
              </a:extLst>
            </p:cNvPr>
            <p:cNvSpPr txBox="1"/>
            <p:nvPr/>
          </p:nvSpPr>
          <p:spPr>
            <a:xfrm>
              <a:off x="5976075" y="3634505"/>
              <a:ext cx="1700633" cy="507831"/>
            </a:xfrm>
            <a:prstGeom prst="rect">
              <a:avLst/>
            </a:prstGeom>
            <a:noFill/>
          </p:spPr>
          <p:txBody>
            <a:bodyPr wrap="square" rtlCol="0">
              <a:spAutoFit/>
            </a:bodyPr>
            <a:lstStyle/>
            <a:p>
              <a:r>
                <a:rPr lang="en-US" sz="900" dirty="0">
                  <a:solidFill>
                    <a:schemeClr val="tx1">
                      <a:lumMod val="65000"/>
                      <a:lumOff val="35000"/>
                    </a:schemeClr>
                  </a:solidFill>
                </a:rPr>
                <a:t>TIP </a:t>
              </a:r>
              <a:r>
                <a:rPr lang="en-US" sz="900" dirty="0">
                  <a:solidFill>
                    <a:schemeClr val="tx1">
                      <a:lumMod val="65000"/>
                      <a:lumOff val="35000"/>
                    </a:schemeClr>
                  </a:solidFill>
                  <a:latin typeface="Calibri" panose="020F0502020204030204" pitchFamily="34" charset="0"/>
                  <a:cs typeface="Calibri" panose="020F0502020204030204" pitchFamily="34" charset="0"/>
                </a:rPr>
                <a:t>│ Use the built-in c</a:t>
              </a:r>
              <a:r>
                <a:rPr lang="en-US" sz="900" dirty="0">
                  <a:solidFill>
                    <a:schemeClr val="tx1">
                      <a:lumMod val="65000"/>
                      <a:lumOff val="35000"/>
                    </a:schemeClr>
                  </a:solidFill>
                </a:rPr>
                <a:t>olor palette with green and yellow for callouts and accents</a:t>
              </a:r>
            </a:p>
          </p:txBody>
        </p:sp>
      </p:grpSp>
    </p:spTree>
    <p:extLst>
      <p:ext uri="{BB962C8B-B14F-4D97-AF65-F5344CB8AC3E}">
        <p14:creationId xmlns:p14="http://schemas.microsoft.com/office/powerpoint/2010/main" val="285355674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1_TITLE OR TRANSITION">
    <p:bg>
      <p:bgPr>
        <a:solidFill>
          <a:schemeClr val="bg2"/>
        </a:solidFill>
        <a:effectLst/>
      </p:bgPr>
    </p:bg>
    <p:spTree>
      <p:nvGrpSpPr>
        <p:cNvPr id="1" name=""/>
        <p:cNvGrpSpPr/>
        <p:nvPr/>
      </p:nvGrpSpPr>
      <p:grpSpPr>
        <a:xfrm>
          <a:off x="0" y="0"/>
          <a:ext cx="0" cy="0"/>
          <a:chOff x="0" y="0"/>
          <a:chExt cx="0" cy="0"/>
        </a:xfrm>
      </p:grpSpPr>
      <p:sp>
        <p:nvSpPr>
          <p:cNvPr id="18" name="Oval 17"/>
          <p:cNvSpPr/>
          <p:nvPr userDrawn="1"/>
        </p:nvSpPr>
        <p:spPr>
          <a:xfrm>
            <a:off x="1219939" y="-739444"/>
            <a:ext cx="9107555" cy="9034439"/>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9" name="Oval 18"/>
          <p:cNvSpPr/>
          <p:nvPr userDrawn="1"/>
        </p:nvSpPr>
        <p:spPr>
          <a:xfrm>
            <a:off x="1219939" y="-739444"/>
            <a:ext cx="9107555" cy="9034439"/>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1" name="Oval 20"/>
          <p:cNvSpPr/>
          <p:nvPr userDrawn="1"/>
        </p:nvSpPr>
        <p:spPr>
          <a:xfrm>
            <a:off x="5907634" y="3213970"/>
            <a:ext cx="2805809" cy="2783284"/>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2" name="Oval 21"/>
          <p:cNvSpPr/>
          <p:nvPr userDrawn="1"/>
        </p:nvSpPr>
        <p:spPr>
          <a:xfrm>
            <a:off x="5907634" y="3213970"/>
            <a:ext cx="2805809" cy="2783284"/>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 name="Title 1"/>
          <p:cNvSpPr>
            <a:spLocks noGrp="1"/>
          </p:cNvSpPr>
          <p:nvPr>
            <p:ph type="ctrTitle" hasCustomPrompt="1"/>
          </p:nvPr>
        </p:nvSpPr>
        <p:spPr>
          <a:xfrm>
            <a:off x="1219939" y="916229"/>
            <a:ext cx="9107555" cy="3632325"/>
          </a:xfrm>
          <a:prstGeom prst="rect">
            <a:avLst/>
          </a:prstGeom>
          <a:noFill/>
        </p:spPr>
        <p:txBody>
          <a:bodyPr anchor="b"/>
          <a:lstStyle>
            <a:lvl1pPr algn="ctr" defTabSz="914400" rtl="0" eaLnBrk="1" latinLnBrk="0" hangingPunct="1">
              <a:lnSpc>
                <a:spcPct val="90000"/>
              </a:lnSpc>
              <a:spcBef>
                <a:spcPct val="0"/>
              </a:spcBef>
              <a:buNone/>
              <a:defRPr lang="en-US" sz="8000" b="1" i="0" kern="1200" spc="-300" dirty="0">
                <a:gradFill>
                  <a:gsLst>
                    <a:gs pos="0">
                      <a:schemeClr val="accent1">
                        <a:lumMod val="5000"/>
                        <a:lumOff val="95000"/>
                      </a:schemeClr>
                    </a:gs>
                    <a:gs pos="100000">
                      <a:schemeClr val="tx1"/>
                    </a:gs>
                  </a:gsLst>
                  <a:lin ang="5400000" scaled="1"/>
                </a:gradFill>
                <a:latin typeface="+mn-lt"/>
                <a:ea typeface="+mn-ea"/>
                <a:cs typeface="Segoe UI Semilight" panose="020B0402040204020203" pitchFamily="34" charset="0"/>
              </a:defRPr>
            </a:lvl1pPr>
          </a:lstStyle>
          <a:p>
            <a:r>
              <a:rPr lang="en-US" dirty="0"/>
              <a:t>CLICK TO EDIT TITLE</a:t>
            </a:r>
          </a:p>
        </p:txBody>
      </p:sp>
      <p:sp>
        <p:nvSpPr>
          <p:cNvPr id="7" name="TextBox 6">
            <a:hlinkClick r:id="rId2"/>
            <a:extLst>
              <a:ext uri="{FF2B5EF4-FFF2-40B4-BE49-F238E27FC236}">
                <a16:creationId xmlns:a16="http://schemas.microsoft.com/office/drawing/2014/main" id="{B60F28C6-9BA0-4632-B8B5-5A793D03AFC7}"/>
              </a:ext>
            </a:extLst>
          </p:cNvPr>
          <p:cNvSpPr txBox="1"/>
          <p:nvPr userDrawn="1"/>
        </p:nvSpPr>
        <p:spPr>
          <a:xfrm>
            <a:off x="9005881" y="6316156"/>
            <a:ext cx="2466220" cy="367873"/>
          </a:xfrm>
          <a:prstGeom prst="roundRect">
            <a:avLst>
              <a:gd name="adj" fmla="val 50000"/>
            </a:avLst>
          </a:prstGeom>
          <a:solidFill>
            <a:schemeClr val="accent2"/>
          </a:solidFill>
        </p:spPr>
        <p:txBody>
          <a:bodyPr wrap="none" rtlCol="0">
            <a:spAutoFit/>
          </a:bodyPr>
          <a:lstStyle/>
          <a:p>
            <a:r>
              <a:rPr lang="en-US" sz="1100" dirty="0">
                <a:solidFill>
                  <a:schemeClr val="tx1"/>
                </a:solidFill>
              </a:rPr>
              <a:t>Neal Creative</a:t>
            </a:r>
            <a:r>
              <a:rPr lang="en-US" sz="1100" baseline="0" dirty="0">
                <a:solidFill>
                  <a:schemeClr val="tx1"/>
                </a:solidFill>
              </a:rPr>
              <a:t>  | click &amp; </a:t>
            </a:r>
            <a:r>
              <a:rPr lang="en-US" sz="1100" b="1" baseline="0" dirty="0">
                <a:solidFill>
                  <a:schemeClr val="tx1"/>
                </a:solidFill>
              </a:rPr>
              <a:t>Learn more</a:t>
            </a:r>
            <a:endParaRPr lang="en-US" sz="1100" b="1" dirty="0">
              <a:solidFill>
                <a:schemeClr val="tx1"/>
              </a:solidFill>
            </a:endParaRPr>
          </a:p>
        </p:txBody>
      </p:sp>
      <p:sp>
        <p:nvSpPr>
          <p:cNvPr id="8" name="TextBox 7">
            <a:hlinkClick r:id="rId2"/>
            <a:extLst>
              <a:ext uri="{FF2B5EF4-FFF2-40B4-BE49-F238E27FC236}">
                <a16:creationId xmlns:a16="http://schemas.microsoft.com/office/drawing/2014/main" id="{E516C148-33F4-423B-AB9D-096AA82E12F1}"/>
              </a:ext>
            </a:extLst>
          </p:cNvPr>
          <p:cNvSpPr txBox="1"/>
          <p:nvPr userDrawn="1"/>
        </p:nvSpPr>
        <p:spPr>
          <a:xfrm>
            <a:off x="191616" y="6337795"/>
            <a:ext cx="1209664" cy="346234"/>
          </a:xfrm>
          <a:prstGeom prst="roundRect">
            <a:avLst>
              <a:gd name="adj" fmla="val 50000"/>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solidFill>
                  <a:schemeClr val="bg2">
                    <a:lumMod val="50000"/>
                  </a:schemeClr>
                </a:solidFill>
              </a:rPr>
              <a:t>Neal Creative </a:t>
            </a:r>
            <a:r>
              <a:rPr lang="en-US" sz="900" kern="1200" dirty="0">
                <a:solidFill>
                  <a:schemeClr val="bg2">
                    <a:lumMod val="50000"/>
                  </a:schemeClr>
                </a:solidFill>
                <a:latin typeface="+mn-lt"/>
                <a:ea typeface="+mn-ea"/>
                <a:cs typeface="+mn-cs"/>
              </a:rPr>
              <a:t>©</a:t>
            </a:r>
            <a:r>
              <a:rPr lang="en-US" sz="1000" baseline="0" dirty="0">
                <a:solidFill>
                  <a:schemeClr val="bg2">
                    <a:lumMod val="50000"/>
                  </a:schemeClr>
                </a:solidFill>
              </a:rPr>
              <a:t> </a:t>
            </a:r>
            <a:endParaRPr lang="en-US" sz="1000" b="1" dirty="0">
              <a:solidFill>
                <a:schemeClr val="bg2">
                  <a:lumMod val="50000"/>
                </a:schemeClr>
              </a:solidFill>
            </a:endParaRPr>
          </a:p>
        </p:txBody>
      </p:sp>
    </p:spTree>
    <p:extLst>
      <p:ext uri="{BB962C8B-B14F-4D97-AF65-F5344CB8AC3E}">
        <p14:creationId xmlns:p14="http://schemas.microsoft.com/office/powerpoint/2010/main" val="5866202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p:cTn id="7" dur="500" fill="hold"/>
                                        <p:tgtEl>
                                          <p:spTgt spid="18"/>
                                        </p:tgtEl>
                                        <p:attrNameLst>
                                          <p:attrName>ppt_w</p:attrName>
                                        </p:attrNameLst>
                                      </p:cBhvr>
                                      <p:tavLst>
                                        <p:tav tm="0">
                                          <p:val>
                                            <p:fltVal val="0"/>
                                          </p:val>
                                        </p:tav>
                                        <p:tav tm="100000">
                                          <p:val>
                                            <p:strVal val="#ppt_w"/>
                                          </p:val>
                                        </p:tav>
                                      </p:tavLst>
                                    </p:anim>
                                    <p:anim calcmode="lin" valueType="num">
                                      <p:cBhvr>
                                        <p:cTn id="8" dur="500" fill="hold"/>
                                        <p:tgtEl>
                                          <p:spTgt spid="18"/>
                                        </p:tgtEl>
                                        <p:attrNameLst>
                                          <p:attrName>ppt_h</p:attrName>
                                        </p:attrNameLst>
                                      </p:cBhvr>
                                      <p:tavLst>
                                        <p:tav tm="0">
                                          <p:val>
                                            <p:fltVal val="0"/>
                                          </p:val>
                                        </p:tav>
                                        <p:tav tm="100000">
                                          <p:val>
                                            <p:strVal val="#ppt_h"/>
                                          </p:val>
                                        </p:tav>
                                      </p:tavLst>
                                    </p:anim>
                                    <p:animEffect transition="in" filter="fade">
                                      <p:cBhvr>
                                        <p:cTn id="9" dur="500"/>
                                        <p:tgtEl>
                                          <p:spTgt spid="18"/>
                                        </p:tgtEl>
                                      </p:cBhvr>
                                    </p:animEffect>
                                  </p:childTnLst>
                                </p:cTn>
                              </p:par>
                              <p:par>
                                <p:cTn id="10" presetID="10" presetClass="exit" presetSubtype="0" fill="hold" grpId="1" nodeType="withEffect">
                                  <p:stCondLst>
                                    <p:cond delay="250"/>
                                  </p:stCondLst>
                                  <p:childTnLst>
                                    <p:animEffect transition="out" filter="fade">
                                      <p:cBhvr>
                                        <p:cTn id="11" dur="500"/>
                                        <p:tgtEl>
                                          <p:spTgt spid="18"/>
                                        </p:tgtEl>
                                      </p:cBhvr>
                                    </p:animEffect>
                                    <p:set>
                                      <p:cBhvr>
                                        <p:cTn id="12" dur="1" fill="hold">
                                          <p:stCondLst>
                                            <p:cond delay="499"/>
                                          </p:stCondLst>
                                        </p:cTn>
                                        <p:tgtEl>
                                          <p:spTgt spid="18"/>
                                        </p:tgtEl>
                                        <p:attrNameLst>
                                          <p:attrName>style.visibility</p:attrName>
                                        </p:attrNameLst>
                                      </p:cBhvr>
                                      <p:to>
                                        <p:strVal val="hidden"/>
                                      </p:to>
                                    </p:set>
                                  </p:childTnLst>
                                </p:cTn>
                              </p:par>
                              <p:par>
                                <p:cTn id="13" presetID="53" presetClass="entr" presetSubtype="16" fill="hold" grpId="0" nodeType="withEffect">
                                  <p:stCondLst>
                                    <p:cond delay="250"/>
                                  </p:stCondLst>
                                  <p:childTnLst>
                                    <p:set>
                                      <p:cBhvr>
                                        <p:cTn id="14" dur="1" fill="hold">
                                          <p:stCondLst>
                                            <p:cond delay="0"/>
                                          </p:stCondLst>
                                        </p:cTn>
                                        <p:tgtEl>
                                          <p:spTgt spid="19"/>
                                        </p:tgtEl>
                                        <p:attrNameLst>
                                          <p:attrName>style.visibility</p:attrName>
                                        </p:attrNameLst>
                                      </p:cBhvr>
                                      <p:to>
                                        <p:strVal val="visible"/>
                                      </p:to>
                                    </p:set>
                                    <p:anim calcmode="lin" valueType="num">
                                      <p:cBhvr>
                                        <p:cTn id="15" dur="500" fill="hold"/>
                                        <p:tgtEl>
                                          <p:spTgt spid="19"/>
                                        </p:tgtEl>
                                        <p:attrNameLst>
                                          <p:attrName>ppt_w</p:attrName>
                                        </p:attrNameLst>
                                      </p:cBhvr>
                                      <p:tavLst>
                                        <p:tav tm="0">
                                          <p:val>
                                            <p:fltVal val="0"/>
                                          </p:val>
                                        </p:tav>
                                        <p:tav tm="100000">
                                          <p:val>
                                            <p:strVal val="#ppt_w"/>
                                          </p:val>
                                        </p:tav>
                                      </p:tavLst>
                                    </p:anim>
                                    <p:anim calcmode="lin" valueType="num">
                                      <p:cBhvr>
                                        <p:cTn id="16" dur="500" fill="hold"/>
                                        <p:tgtEl>
                                          <p:spTgt spid="19"/>
                                        </p:tgtEl>
                                        <p:attrNameLst>
                                          <p:attrName>ppt_h</p:attrName>
                                        </p:attrNameLst>
                                      </p:cBhvr>
                                      <p:tavLst>
                                        <p:tav tm="0">
                                          <p:val>
                                            <p:fltVal val="0"/>
                                          </p:val>
                                        </p:tav>
                                        <p:tav tm="100000">
                                          <p:val>
                                            <p:strVal val="#ppt_h"/>
                                          </p:val>
                                        </p:tav>
                                      </p:tavLst>
                                    </p:anim>
                                    <p:animEffect transition="in" filter="fade">
                                      <p:cBhvr>
                                        <p:cTn id="17" dur="500"/>
                                        <p:tgtEl>
                                          <p:spTgt spid="19"/>
                                        </p:tgtEl>
                                      </p:cBhvr>
                                    </p:animEffect>
                                  </p:childTnLst>
                                </p:cTn>
                              </p:par>
                              <p:par>
                                <p:cTn id="18" presetID="10" presetClass="exit" presetSubtype="0" fill="hold" grpId="1" nodeType="withEffect">
                                  <p:stCondLst>
                                    <p:cond delay="500"/>
                                  </p:stCondLst>
                                  <p:childTnLst>
                                    <p:animEffect transition="out" filter="fade">
                                      <p:cBhvr>
                                        <p:cTn id="19" dur="500"/>
                                        <p:tgtEl>
                                          <p:spTgt spid="19"/>
                                        </p:tgtEl>
                                      </p:cBhvr>
                                    </p:animEffect>
                                    <p:set>
                                      <p:cBhvr>
                                        <p:cTn id="20" dur="1" fill="hold">
                                          <p:stCondLst>
                                            <p:cond delay="499"/>
                                          </p:stCondLst>
                                        </p:cTn>
                                        <p:tgtEl>
                                          <p:spTgt spid="19"/>
                                        </p:tgtEl>
                                        <p:attrNameLst>
                                          <p:attrName>style.visibility</p:attrName>
                                        </p:attrNameLst>
                                      </p:cBhvr>
                                      <p:to>
                                        <p:strVal val="hidden"/>
                                      </p:to>
                                    </p:set>
                                  </p:childTnLst>
                                </p:cTn>
                              </p:par>
                              <p:par>
                                <p:cTn id="21" presetID="53" presetClass="entr" presetSubtype="16"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anim calcmode="lin" valueType="num">
                                      <p:cBhvr>
                                        <p:cTn id="23" dur="500" fill="hold"/>
                                        <p:tgtEl>
                                          <p:spTgt spid="21"/>
                                        </p:tgtEl>
                                        <p:attrNameLst>
                                          <p:attrName>ppt_w</p:attrName>
                                        </p:attrNameLst>
                                      </p:cBhvr>
                                      <p:tavLst>
                                        <p:tav tm="0">
                                          <p:val>
                                            <p:fltVal val="0"/>
                                          </p:val>
                                        </p:tav>
                                        <p:tav tm="100000">
                                          <p:val>
                                            <p:strVal val="#ppt_w"/>
                                          </p:val>
                                        </p:tav>
                                      </p:tavLst>
                                    </p:anim>
                                    <p:anim calcmode="lin" valueType="num">
                                      <p:cBhvr>
                                        <p:cTn id="24" dur="500" fill="hold"/>
                                        <p:tgtEl>
                                          <p:spTgt spid="21"/>
                                        </p:tgtEl>
                                        <p:attrNameLst>
                                          <p:attrName>ppt_h</p:attrName>
                                        </p:attrNameLst>
                                      </p:cBhvr>
                                      <p:tavLst>
                                        <p:tav tm="0">
                                          <p:val>
                                            <p:fltVal val="0"/>
                                          </p:val>
                                        </p:tav>
                                        <p:tav tm="100000">
                                          <p:val>
                                            <p:strVal val="#ppt_h"/>
                                          </p:val>
                                        </p:tav>
                                      </p:tavLst>
                                    </p:anim>
                                    <p:animEffect transition="in" filter="fade">
                                      <p:cBhvr>
                                        <p:cTn id="25" dur="500"/>
                                        <p:tgtEl>
                                          <p:spTgt spid="21"/>
                                        </p:tgtEl>
                                      </p:cBhvr>
                                    </p:animEffect>
                                  </p:childTnLst>
                                </p:cTn>
                              </p:par>
                              <p:par>
                                <p:cTn id="26" presetID="10" presetClass="exit" presetSubtype="0" fill="hold" grpId="1" nodeType="withEffect">
                                  <p:stCondLst>
                                    <p:cond delay="250"/>
                                  </p:stCondLst>
                                  <p:childTnLst>
                                    <p:animEffect transition="out" filter="fade">
                                      <p:cBhvr>
                                        <p:cTn id="27" dur="500"/>
                                        <p:tgtEl>
                                          <p:spTgt spid="21"/>
                                        </p:tgtEl>
                                      </p:cBhvr>
                                    </p:animEffect>
                                    <p:set>
                                      <p:cBhvr>
                                        <p:cTn id="28" dur="1" fill="hold">
                                          <p:stCondLst>
                                            <p:cond delay="499"/>
                                          </p:stCondLst>
                                        </p:cTn>
                                        <p:tgtEl>
                                          <p:spTgt spid="21"/>
                                        </p:tgtEl>
                                        <p:attrNameLst>
                                          <p:attrName>style.visibility</p:attrName>
                                        </p:attrNameLst>
                                      </p:cBhvr>
                                      <p:to>
                                        <p:strVal val="hidden"/>
                                      </p:to>
                                    </p:set>
                                  </p:childTnLst>
                                </p:cTn>
                              </p:par>
                              <p:par>
                                <p:cTn id="29" presetID="53" presetClass="entr" presetSubtype="16" fill="hold" grpId="0" nodeType="withEffect">
                                  <p:stCondLst>
                                    <p:cond delay="250"/>
                                  </p:stCondLst>
                                  <p:childTnLst>
                                    <p:set>
                                      <p:cBhvr>
                                        <p:cTn id="30" dur="1" fill="hold">
                                          <p:stCondLst>
                                            <p:cond delay="0"/>
                                          </p:stCondLst>
                                        </p:cTn>
                                        <p:tgtEl>
                                          <p:spTgt spid="22"/>
                                        </p:tgtEl>
                                        <p:attrNameLst>
                                          <p:attrName>style.visibility</p:attrName>
                                        </p:attrNameLst>
                                      </p:cBhvr>
                                      <p:to>
                                        <p:strVal val="visible"/>
                                      </p:to>
                                    </p:set>
                                    <p:anim calcmode="lin" valueType="num">
                                      <p:cBhvr>
                                        <p:cTn id="31" dur="500" fill="hold"/>
                                        <p:tgtEl>
                                          <p:spTgt spid="22"/>
                                        </p:tgtEl>
                                        <p:attrNameLst>
                                          <p:attrName>ppt_w</p:attrName>
                                        </p:attrNameLst>
                                      </p:cBhvr>
                                      <p:tavLst>
                                        <p:tav tm="0">
                                          <p:val>
                                            <p:fltVal val="0"/>
                                          </p:val>
                                        </p:tav>
                                        <p:tav tm="100000">
                                          <p:val>
                                            <p:strVal val="#ppt_w"/>
                                          </p:val>
                                        </p:tav>
                                      </p:tavLst>
                                    </p:anim>
                                    <p:anim calcmode="lin" valueType="num">
                                      <p:cBhvr>
                                        <p:cTn id="32" dur="500" fill="hold"/>
                                        <p:tgtEl>
                                          <p:spTgt spid="22"/>
                                        </p:tgtEl>
                                        <p:attrNameLst>
                                          <p:attrName>ppt_h</p:attrName>
                                        </p:attrNameLst>
                                      </p:cBhvr>
                                      <p:tavLst>
                                        <p:tav tm="0">
                                          <p:val>
                                            <p:fltVal val="0"/>
                                          </p:val>
                                        </p:tav>
                                        <p:tav tm="100000">
                                          <p:val>
                                            <p:strVal val="#ppt_h"/>
                                          </p:val>
                                        </p:tav>
                                      </p:tavLst>
                                    </p:anim>
                                    <p:animEffect transition="in" filter="fade">
                                      <p:cBhvr>
                                        <p:cTn id="33" dur="500"/>
                                        <p:tgtEl>
                                          <p:spTgt spid="22"/>
                                        </p:tgtEl>
                                      </p:cBhvr>
                                    </p:animEffect>
                                  </p:childTnLst>
                                </p:cTn>
                              </p:par>
                              <p:par>
                                <p:cTn id="34" presetID="10" presetClass="exit" presetSubtype="0" fill="hold" grpId="1" nodeType="withEffect">
                                  <p:stCondLst>
                                    <p:cond delay="500"/>
                                  </p:stCondLst>
                                  <p:childTnLst>
                                    <p:animEffect transition="out" filter="fade">
                                      <p:cBhvr>
                                        <p:cTn id="35" dur="500"/>
                                        <p:tgtEl>
                                          <p:spTgt spid="22"/>
                                        </p:tgtEl>
                                      </p:cBhvr>
                                    </p:animEffect>
                                    <p:set>
                                      <p:cBhvr>
                                        <p:cTn id="36" dur="1" fill="hold">
                                          <p:stCondLst>
                                            <p:cond delay="499"/>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8" grpId="1" animBg="1"/>
      <p:bldP spid="19" grpId="0" animBg="1"/>
      <p:bldP spid="19" grpId="1" animBg="1"/>
      <p:bldP spid="21" grpId="0" animBg="1"/>
      <p:bldP spid="21" grpId="1" animBg="1"/>
      <p:bldP spid="22" grpId="0" animBg="1"/>
      <p:bldP spid="22" grpId="1" animBg="1"/>
    </p:bld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5_Callout with small Non-bulleted">
    <p:spTree>
      <p:nvGrpSpPr>
        <p:cNvPr id="1" name=""/>
        <p:cNvGrpSpPr/>
        <p:nvPr/>
      </p:nvGrpSpPr>
      <p:grpSpPr>
        <a:xfrm>
          <a:off x="0" y="0"/>
          <a:ext cx="0" cy="0"/>
          <a:chOff x="0" y="0"/>
          <a:chExt cx="0" cy="0"/>
        </a:xfrm>
      </p:grpSpPr>
      <p:sp>
        <p:nvSpPr>
          <p:cNvPr id="10" name="Rectangle 9"/>
          <p:cNvSpPr/>
          <p:nvPr userDrawn="1"/>
        </p:nvSpPr>
        <p:spPr>
          <a:xfrm>
            <a:off x="0" y="0"/>
            <a:ext cx="12192000" cy="297484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p:cNvSpPr>
            <a:spLocks noGrp="1"/>
          </p:cNvSpPr>
          <p:nvPr>
            <p:ph type="body" sz="quarter" idx="10" hasCustomPrompt="1"/>
          </p:nvPr>
        </p:nvSpPr>
        <p:spPr>
          <a:xfrm>
            <a:off x="269240" y="3367878"/>
            <a:ext cx="5192775" cy="1830245"/>
          </a:xfrm>
        </p:spPr>
        <p:txBody>
          <a:bodyPr wrap="square">
            <a:spAutoFit/>
          </a:bodyPr>
          <a:lstStyle>
            <a:lvl1pPr marL="0" marR="0" indent="0" algn="l" defTabSz="914367" rtl="0" eaLnBrk="1" fontAlgn="auto" latinLnBrk="0" hangingPunct="1">
              <a:lnSpc>
                <a:spcPct val="90000"/>
              </a:lnSpc>
              <a:spcBef>
                <a:spcPts val="1200"/>
              </a:spcBef>
              <a:spcAft>
                <a:spcPts val="0"/>
              </a:spcAft>
              <a:buClr>
                <a:schemeClr val="tx1"/>
              </a:buClr>
              <a:buSzPct val="90000"/>
              <a:buFont typeface="Wingdings" pitchFamily="2" charset="2"/>
              <a:buNone/>
              <a:tabLst/>
              <a:defRPr lang="en-US" sz="3137" kern="1200" spc="0" baseline="0" dirty="0">
                <a:gradFill>
                  <a:gsLst>
                    <a:gs pos="1250">
                      <a:schemeClr val="tx2"/>
                    </a:gs>
                    <a:gs pos="99000">
                      <a:schemeClr val="tx2"/>
                    </a:gs>
                  </a:gsLst>
                  <a:lin ang="5400000" scaled="0"/>
                </a:gradFill>
                <a:latin typeface="+mj-lt"/>
                <a:ea typeface="+mn-ea"/>
                <a:cs typeface="+mn-cs"/>
              </a:defRPr>
            </a:lvl1pPr>
            <a:lvl2pPr marL="0" indent="0">
              <a:buNone/>
              <a:defRPr sz="1961"/>
            </a:lvl2pPr>
            <a:lvl3pPr marL="227209" indent="0">
              <a:buNone/>
              <a:tabLst/>
              <a:defRPr sz="1961"/>
            </a:lvl3pPr>
            <a:lvl4pPr marL="451306" indent="0">
              <a:buNone/>
              <a:defRPr/>
            </a:lvl4pPr>
            <a:lvl5pPr marL="672290" indent="0">
              <a:buNone/>
              <a:tabLst/>
              <a:defRPr/>
            </a:lvl5pPr>
          </a:lstStyle>
          <a:p>
            <a:r>
              <a:rPr lang="en-US" dirty="0"/>
              <a:t>A short introduction</a:t>
            </a:r>
            <a:br>
              <a:rPr lang="en-US" dirty="0"/>
            </a:br>
            <a:r>
              <a:rPr lang="en-US" dirty="0"/>
              <a:t>to the data, revealing</a:t>
            </a:r>
            <a:br>
              <a:rPr lang="en-US" dirty="0"/>
            </a:br>
            <a:r>
              <a:rPr lang="en-US" dirty="0"/>
              <a:t>points one at a time, will enhance comprehension.</a:t>
            </a:r>
          </a:p>
        </p:txBody>
      </p:sp>
      <p:sp>
        <p:nvSpPr>
          <p:cNvPr id="9" name="Text Placeholder 8"/>
          <p:cNvSpPr>
            <a:spLocks noGrp="1"/>
          </p:cNvSpPr>
          <p:nvPr>
            <p:ph type="body" sz="quarter" idx="11"/>
          </p:nvPr>
        </p:nvSpPr>
        <p:spPr>
          <a:xfrm>
            <a:off x="6253316" y="3503950"/>
            <a:ext cx="5671764" cy="1705723"/>
          </a:xfrm>
        </p:spPr>
        <p:txBody>
          <a:bodyPr/>
          <a:lstStyle>
            <a:lvl1pPr marL="0" indent="0" algn="l">
              <a:buNone/>
              <a:defRPr sz="1961">
                <a:latin typeface="+mn-lt"/>
              </a:defRPr>
            </a:lvl1pPr>
            <a:lvl2pPr marL="0" indent="0" algn="l">
              <a:buNone/>
              <a:defRPr sz="1765">
                <a:latin typeface="+mn-lt"/>
              </a:defRPr>
            </a:lvl2pPr>
            <a:lvl3pPr marL="0" indent="0" algn="l">
              <a:buNone/>
              <a:defRPr sz="1568">
                <a:latin typeface="+mn-lt"/>
              </a:defRPr>
            </a:lvl3pPr>
            <a:lvl4pPr marL="0" indent="0" algn="l">
              <a:buNone/>
              <a:defRPr sz="1372">
                <a:latin typeface="+mn-lt"/>
              </a:defRPr>
            </a:lvl4pPr>
            <a:lvl5pPr marL="0" indent="0" algn="l">
              <a:buNone/>
              <a:defRPr sz="1372">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Picture Placeholder 2"/>
          <p:cNvSpPr>
            <a:spLocks noGrp="1"/>
          </p:cNvSpPr>
          <p:nvPr>
            <p:ph type="pic" sz="quarter" idx="12"/>
          </p:nvPr>
        </p:nvSpPr>
        <p:spPr>
          <a:xfrm>
            <a:off x="0" y="0"/>
            <a:ext cx="12192000" cy="2974848"/>
          </a:xfrm>
          <a:blipFill>
            <a:blip r:embed="rId2" cstate="screen">
              <a:extLst>
                <a:ext uri="{28A0092B-C50C-407E-A947-70E740481C1C}">
                  <a14:useLocalDpi xmlns:a14="http://schemas.microsoft.com/office/drawing/2010/main"/>
                </a:ext>
              </a:extLst>
            </a:blip>
            <a:srcRect/>
            <a:stretch>
              <a:fillRect/>
            </a:stretch>
          </a:blipFill>
        </p:spPr>
        <p:txBody>
          <a:bodyPr anchor="ctr" anchorCtr="0">
            <a:noAutofit/>
          </a:bodyPr>
          <a:lstStyle/>
          <a:p>
            <a:r>
              <a:rPr lang="en-US"/>
              <a:t>Click icon to add picture</a:t>
            </a:r>
          </a:p>
        </p:txBody>
      </p:sp>
      <p:sp>
        <p:nvSpPr>
          <p:cNvPr id="12" name="TextBox 11">
            <a:hlinkClick r:id="rId3"/>
            <a:extLst>
              <a:ext uri="{FF2B5EF4-FFF2-40B4-BE49-F238E27FC236}">
                <a16:creationId xmlns:a16="http://schemas.microsoft.com/office/drawing/2014/main" id="{B2DA80A1-9E22-4BFF-8562-466123B36943}"/>
              </a:ext>
            </a:extLst>
          </p:cNvPr>
          <p:cNvSpPr txBox="1"/>
          <p:nvPr userDrawn="1"/>
        </p:nvSpPr>
        <p:spPr>
          <a:xfrm>
            <a:off x="9089198" y="6298102"/>
            <a:ext cx="2466220" cy="367873"/>
          </a:xfrm>
          <a:prstGeom prst="roundRect">
            <a:avLst>
              <a:gd name="adj" fmla="val 50000"/>
            </a:avLst>
          </a:prstGeom>
          <a:solidFill>
            <a:srgbClr val="004568"/>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rPr>
              <a:t>Neal Creative  | click &amp; </a:t>
            </a:r>
            <a:r>
              <a:rPr kumimoji="0" lang="en-US" sz="1100" b="1" i="0" u="none" strike="noStrike" kern="0" cap="none" spc="0" normalizeH="0" baseline="0" noProof="0" dirty="0">
                <a:ln>
                  <a:noFill/>
                </a:ln>
                <a:solidFill>
                  <a:srgbClr val="FFFFFF"/>
                </a:solidFill>
                <a:effectLst/>
                <a:uLnTx/>
                <a:uFillTx/>
              </a:rPr>
              <a:t>Learn more</a:t>
            </a:r>
          </a:p>
        </p:txBody>
      </p:sp>
      <p:sp>
        <p:nvSpPr>
          <p:cNvPr id="2" name="Title 1"/>
          <p:cNvSpPr>
            <a:spLocks noGrp="1"/>
          </p:cNvSpPr>
          <p:nvPr>
            <p:ph type="title" hasCustomPrompt="1"/>
          </p:nvPr>
        </p:nvSpPr>
        <p:spPr>
          <a:xfrm>
            <a:off x="304800" y="419099"/>
            <a:ext cx="8917577" cy="625929"/>
          </a:xfrm>
        </p:spPr>
        <p:txBody>
          <a:bodyPr/>
          <a:lstStyle/>
          <a:p>
            <a:r>
              <a:rPr lang="en-US" dirty="0"/>
              <a:t>CLICK TO EDIT MASTER TITLE STYLE</a:t>
            </a:r>
          </a:p>
        </p:txBody>
      </p:sp>
      <p:sp>
        <p:nvSpPr>
          <p:cNvPr id="11"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pPr/>
              <a:t>‹#›</a:t>
            </a:fld>
            <a:endParaRPr lang="en-US"/>
          </a:p>
        </p:txBody>
      </p:sp>
      <p:sp>
        <p:nvSpPr>
          <p:cNvPr id="13" name="TextBox 12">
            <a:hlinkClick r:id="rId4"/>
            <a:extLst>
              <a:ext uri="{FF2B5EF4-FFF2-40B4-BE49-F238E27FC236}">
                <a16:creationId xmlns:a16="http://schemas.microsoft.com/office/drawing/2014/main" id="{1AF511EA-044E-4300-B921-D56138FE402E}"/>
              </a:ext>
            </a:extLst>
          </p:cNvPr>
          <p:cNvSpPr txBox="1"/>
          <p:nvPr userDrawn="1"/>
        </p:nvSpPr>
        <p:spPr>
          <a:xfrm>
            <a:off x="191616" y="6337795"/>
            <a:ext cx="1209664" cy="346234"/>
          </a:xfrm>
          <a:prstGeom prst="roundRect">
            <a:avLst>
              <a:gd name="adj" fmla="val 50000"/>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solidFill>
                  <a:schemeClr val="bg1">
                    <a:lumMod val="75000"/>
                  </a:schemeClr>
                </a:solidFill>
              </a:rPr>
              <a:t>Neal Creative </a:t>
            </a:r>
            <a:r>
              <a:rPr lang="en-US" sz="900" kern="1200" dirty="0">
                <a:solidFill>
                  <a:schemeClr val="bg1">
                    <a:lumMod val="75000"/>
                  </a:schemeClr>
                </a:solidFill>
                <a:latin typeface="+mn-lt"/>
                <a:ea typeface="+mn-ea"/>
                <a:cs typeface="+mn-cs"/>
              </a:rPr>
              <a:t>©</a:t>
            </a:r>
            <a:r>
              <a:rPr lang="en-US" sz="1000" baseline="0" dirty="0">
                <a:solidFill>
                  <a:schemeClr val="bg1">
                    <a:lumMod val="75000"/>
                  </a:schemeClr>
                </a:solidFill>
              </a:rPr>
              <a:t> </a:t>
            </a:r>
            <a:endParaRPr lang="en-US" sz="1000" b="1" dirty="0">
              <a:solidFill>
                <a:schemeClr val="bg1">
                  <a:lumMod val="75000"/>
                </a:schemeClr>
              </a:solidFill>
            </a:endParaRPr>
          </a:p>
        </p:txBody>
      </p:sp>
    </p:spTree>
    <p:extLst>
      <p:ext uri="{BB962C8B-B14F-4D97-AF65-F5344CB8AC3E}">
        <p14:creationId xmlns:p14="http://schemas.microsoft.com/office/powerpoint/2010/main" val="376234066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B2D3E9E-A95C-48F2-B4BF-A71542E0BE9A}" type="datetimeFigureOut">
              <a:rPr lang="en-US" dirty="0"/>
              <a:t>8/30/21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35411481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87DE6118-2437-4B30-8E3C-4D2BE6020583}" type="datetimeFigureOut">
              <a:rPr lang="en-US" dirty="0"/>
              <a:pPr/>
              <a:t>8/30/21</a:t>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9E57DC2-970A-4B3E-BB1C-7A09969E49DF}" type="slidenum">
              <a:rPr lang="en-US" dirty="0"/>
              <a:pPr/>
              <a:t>‹#›</a:t>
            </a:fld>
            <a:endParaRPr lang="en-US" dirty="0"/>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extLst>
      <p:ext uri="{BB962C8B-B14F-4D97-AF65-F5344CB8AC3E}">
        <p14:creationId xmlns:p14="http://schemas.microsoft.com/office/powerpoint/2010/main" val="2881486990"/>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DONUT BASE SECTION DIVIDER">
    <p:bg>
      <p:bgPr>
        <a:solidFill>
          <a:schemeClr val="bg2"/>
        </a:solidFill>
        <a:effectLst/>
      </p:bgPr>
    </p:bg>
    <p:spTree>
      <p:nvGrpSpPr>
        <p:cNvPr id="1" name=""/>
        <p:cNvGrpSpPr/>
        <p:nvPr/>
      </p:nvGrpSpPr>
      <p:grpSpPr>
        <a:xfrm>
          <a:off x="0" y="0"/>
          <a:ext cx="0" cy="0"/>
          <a:chOff x="0" y="0"/>
          <a:chExt cx="0" cy="0"/>
        </a:xfrm>
      </p:grpSpPr>
      <p:sp>
        <p:nvSpPr>
          <p:cNvPr id="7" name="Oval 6"/>
          <p:cNvSpPr/>
          <p:nvPr userDrawn="1"/>
        </p:nvSpPr>
        <p:spPr>
          <a:xfrm>
            <a:off x="2861702" y="157952"/>
            <a:ext cx="6483179" cy="648317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hasCustomPrompt="1"/>
          </p:nvPr>
        </p:nvSpPr>
        <p:spPr>
          <a:xfrm>
            <a:off x="3448777" y="2935629"/>
            <a:ext cx="5208335" cy="927824"/>
          </a:xfrm>
          <a:prstGeom prst="rect">
            <a:avLst/>
          </a:prstGeom>
        </p:spPr>
        <p:txBody>
          <a:bodyPr anchor="ctr"/>
          <a:lstStyle>
            <a:lvl1pPr algn="ctr">
              <a:lnSpc>
                <a:spcPct val="95000"/>
              </a:lnSpc>
              <a:defRPr sz="4000">
                <a:solidFill>
                  <a:schemeClr val="tx1"/>
                </a:solidFill>
              </a:defRPr>
            </a:lvl1pPr>
          </a:lstStyle>
          <a:p>
            <a:r>
              <a:rPr lang="en-US" dirty="0"/>
              <a:t>CLICK TO EDIT TITLE</a:t>
            </a:r>
          </a:p>
        </p:txBody>
      </p:sp>
      <p:sp>
        <p:nvSpPr>
          <p:cNvPr id="9" name="dots"/>
          <p:cNvSpPr>
            <a:spLocks noChangeAspect="1"/>
          </p:cNvSpPr>
          <p:nvPr userDrawn="1"/>
        </p:nvSpPr>
        <p:spPr>
          <a:xfrm>
            <a:off x="3448777" y="745024"/>
            <a:ext cx="5309024" cy="5309025"/>
          </a:xfrm>
          <a:prstGeom prst="ellipse">
            <a:avLst/>
          </a:prstGeom>
          <a:noFill/>
          <a:ln w="184150" cap="rnd" cmpd="sng" algn="ctr">
            <a:solidFill>
              <a:schemeClr val="accent4"/>
            </a:solidFill>
            <a:prstDash val="sysDot"/>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37063763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8/30/21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extLst>
      <p:ext uri="{BB962C8B-B14F-4D97-AF65-F5344CB8AC3E}">
        <p14:creationId xmlns:p14="http://schemas.microsoft.com/office/powerpoint/2010/main" val="372142530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87DE6118-2437-4B30-8E3C-4D2BE6020583}" type="datetimeFigureOut">
              <a:rPr lang="en-US" dirty="0"/>
              <a:pPr/>
              <a:t>8/30/21</a:t>
            </a:fld>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extLst>
      <p:ext uri="{BB962C8B-B14F-4D97-AF65-F5344CB8AC3E}">
        <p14:creationId xmlns:p14="http://schemas.microsoft.com/office/powerpoint/2010/main" val="1815166643"/>
      </p:ext>
    </p:extLst>
  </p:cSld>
  <p:clrMapOvr>
    <a:overrideClrMapping bg1="dk1" tx1="lt1" bg2="dk2" tx2="lt2" accent1="accent1" accent2="accent2" accent3="accent3" accent4="accent4" accent5="accent5" accent6="accent6" hlink="hlink" folHlink="folHlink"/>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7DE6118-2437-4B30-8E3C-4D2BE6020583}" type="datetimeFigureOut">
              <a:rPr lang="en-US" dirty="0"/>
              <a:t>8/30/21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dirty="0"/>
              <a:t>‹#›</a:t>
            </a:fld>
            <a:endParaRPr lang="en-US" dirty="0"/>
          </a:p>
        </p:txBody>
      </p:sp>
    </p:spTree>
    <p:extLst>
      <p:ext uri="{BB962C8B-B14F-4D97-AF65-F5344CB8AC3E}">
        <p14:creationId xmlns:p14="http://schemas.microsoft.com/office/powerpoint/2010/main" val="362306058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7DE6118-2437-4B30-8E3C-4D2BE6020583}" type="datetimeFigureOut">
              <a:rPr lang="en-US" dirty="0"/>
              <a:t>8/30/21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dirty="0"/>
              <a:t>‹#›</a:t>
            </a:fld>
            <a:endParaRPr lang="en-US" dirty="0"/>
          </a:p>
        </p:txBody>
      </p:sp>
    </p:spTree>
    <p:extLst>
      <p:ext uri="{BB962C8B-B14F-4D97-AF65-F5344CB8AC3E}">
        <p14:creationId xmlns:p14="http://schemas.microsoft.com/office/powerpoint/2010/main" val="99280749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7DE6118-2437-4B30-8E3C-4D2BE6020583}" type="datetimeFigureOut">
              <a:rPr lang="en-US" dirty="0"/>
              <a:t>8/30/21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dirty="0"/>
              <a:t>‹#›</a:t>
            </a:fld>
            <a:endParaRPr lang="en-US" dirty="0"/>
          </a:p>
        </p:txBody>
      </p:sp>
    </p:spTree>
    <p:extLst>
      <p:ext uri="{BB962C8B-B14F-4D97-AF65-F5344CB8AC3E}">
        <p14:creationId xmlns:p14="http://schemas.microsoft.com/office/powerpoint/2010/main" val="3827997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7DE6118-2437-4B30-8E3C-4D2BE6020583}" type="datetimeFigureOut">
              <a:rPr lang="en-US" dirty="0"/>
              <a:t>8/30/21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dirty="0"/>
              <a:t>‹#›</a:t>
            </a:fld>
            <a:endParaRPr lang="en-US" dirty="0"/>
          </a:p>
        </p:txBody>
      </p:sp>
    </p:spTree>
    <p:extLst>
      <p:ext uri="{BB962C8B-B14F-4D97-AF65-F5344CB8AC3E}">
        <p14:creationId xmlns:p14="http://schemas.microsoft.com/office/powerpoint/2010/main" val="300024969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dirty="0"/>
              <a:pPr/>
              <a:t>8/30/21</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55487787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dirty="0"/>
              <a:pPr/>
              <a:t>8/30/21</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08495094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8/30/21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extLst>
      <p:ext uri="{BB962C8B-B14F-4D97-AF65-F5344CB8AC3E}">
        <p14:creationId xmlns:p14="http://schemas.microsoft.com/office/powerpoint/2010/main" val="184341458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8/30/21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extLst>
      <p:ext uri="{BB962C8B-B14F-4D97-AF65-F5344CB8AC3E}">
        <p14:creationId xmlns:p14="http://schemas.microsoft.com/office/powerpoint/2010/main" val="29677124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Quote dark option FLUSH LEFT">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8" name="Text Placeholder 7"/>
          <p:cNvSpPr>
            <a:spLocks noGrp="1"/>
          </p:cNvSpPr>
          <p:nvPr>
            <p:ph type="body" sz="quarter" idx="13" hasCustomPrompt="1"/>
          </p:nvPr>
        </p:nvSpPr>
        <p:spPr>
          <a:xfrm>
            <a:off x="304800" y="2884235"/>
            <a:ext cx="11658600" cy="1089529"/>
          </a:xfrm>
        </p:spPr>
        <p:txBody>
          <a:bodyPr anchor="ctr"/>
          <a:lstStyle>
            <a:lvl1pPr marL="231775" indent="-231775" algn="l">
              <a:spcBef>
                <a:spcPts val="0"/>
              </a:spcBef>
              <a:defRPr sz="3600" b="0" baseline="0">
                <a:gradFill>
                  <a:gsLst>
                    <a:gs pos="0">
                      <a:schemeClr val="accent1">
                        <a:lumMod val="5000"/>
                        <a:lumOff val="95000"/>
                      </a:schemeClr>
                    </a:gs>
                    <a:gs pos="100000">
                      <a:schemeClr val="bg1"/>
                    </a:gs>
                  </a:gsLst>
                  <a:lin ang="5400000" scaled="1"/>
                </a:gradFill>
              </a:defRPr>
            </a:lvl1pPr>
            <a:lvl2pPr marL="109538" indent="0" algn="l">
              <a:spcBef>
                <a:spcPts val="0"/>
              </a:spcBef>
              <a:defRPr sz="3600" b="1">
                <a:gradFill>
                  <a:gsLst>
                    <a:gs pos="0">
                      <a:schemeClr val="accent1">
                        <a:lumMod val="5000"/>
                        <a:lumOff val="95000"/>
                      </a:schemeClr>
                    </a:gs>
                    <a:gs pos="100000">
                      <a:schemeClr val="bg1"/>
                    </a:gs>
                  </a:gsLst>
                  <a:lin ang="5400000" scaled="1"/>
                </a:gradFill>
                <a:latin typeface="+mn-lt"/>
              </a:defRPr>
            </a:lvl2pPr>
          </a:lstStyle>
          <a:p>
            <a:pPr lvl="0"/>
            <a:r>
              <a:rPr lang="en-US" dirty="0"/>
              <a:t>“QUOTATION.”</a:t>
            </a:r>
          </a:p>
          <a:p>
            <a:pPr lvl="1"/>
            <a:r>
              <a:rPr lang="en-US" dirty="0"/>
              <a:t> BOLD</a:t>
            </a:r>
          </a:p>
        </p:txBody>
      </p:sp>
      <p:sp>
        <p:nvSpPr>
          <p:cNvPr id="7" name="Freeform: Shape 6"/>
          <p:cNvSpPr/>
          <p:nvPr userDrawn="1"/>
        </p:nvSpPr>
        <p:spPr>
          <a:xfrm>
            <a:off x="129521" y="0"/>
            <a:ext cx="2749481" cy="1364786"/>
          </a:xfrm>
          <a:custGeom>
            <a:avLst/>
            <a:gdLst>
              <a:gd name="connsiteX0" fmla="*/ 0 w 4741280"/>
              <a:gd name="connsiteY0" fmla="*/ 0 h 2353474"/>
              <a:gd name="connsiteX1" fmla="*/ 4741280 w 4741280"/>
              <a:gd name="connsiteY1" fmla="*/ 0 h 2353474"/>
              <a:gd name="connsiteX2" fmla="*/ 4729949 w 4741280"/>
              <a:gd name="connsiteY2" fmla="*/ 224399 h 2353474"/>
              <a:gd name="connsiteX3" fmla="*/ 2370640 w 4741280"/>
              <a:gd name="connsiteY3" fmla="*/ 2353474 h 2353474"/>
              <a:gd name="connsiteX4" fmla="*/ 11331 w 4741280"/>
              <a:gd name="connsiteY4" fmla="*/ 224399 h 2353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1280" h="2353474">
                <a:moveTo>
                  <a:pt x="0" y="0"/>
                </a:moveTo>
                <a:lnTo>
                  <a:pt x="4741280" y="0"/>
                </a:lnTo>
                <a:lnTo>
                  <a:pt x="4729949" y="224399"/>
                </a:lnTo>
                <a:cubicBezTo>
                  <a:pt x="4608502" y="1420269"/>
                  <a:pt x="3598552" y="2353474"/>
                  <a:pt x="2370640" y="2353474"/>
                </a:cubicBezTo>
                <a:cubicBezTo>
                  <a:pt x="1142728" y="2353474"/>
                  <a:pt x="132779" y="1420269"/>
                  <a:pt x="11331" y="22439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p:cNvSpPr>
            <a:spLocks noGrp="1"/>
          </p:cNvSpPr>
          <p:nvPr>
            <p:ph type="body" sz="quarter" idx="14" hasCustomPrompt="1"/>
          </p:nvPr>
        </p:nvSpPr>
        <p:spPr>
          <a:xfrm>
            <a:off x="3865562" y="5276808"/>
            <a:ext cx="8097838" cy="369332"/>
          </a:xfrm>
        </p:spPr>
        <p:txBody>
          <a:bodyPr/>
          <a:lstStyle>
            <a:lvl1pPr algn="r">
              <a:spcBef>
                <a:spcPts val="0"/>
              </a:spcBef>
              <a:defRPr sz="2000">
                <a:solidFill>
                  <a:schemeClr val="bg1"/>
                </a:solidFill>
              </a:defRPr>
            </a:lvl1pPr>
            <a:lvl2pPr algn="r">
              <a:defRPr>
                <a:solidFill>
                  <a:schemeClr val="bg1"/>
                </a:solidFill>
              </a:defRPr>
            </a:lvl2pPr>
          </a:lstStyle>
          <a:p>
            <a:pPr lvl="0"/>
            <a:r>
              <a:rPr lang="en-US" dirty="0"/>
              <a:t>—Name and Company/Source goes here</a:t>
            </a:r>
          </a:p>
        </p:txBody>
      </p:sp>
    </p:spTree>
    <p:extLst>
      <p:ext uri="{BB962C8B-B14F-4D97-AF65-F5344CB8AC3E}">
        <p14:creationId xmlns:p14="http://schemas.microsoft.com/office/powerpoint/2010/main" val="32662804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Quote dark option CENTERE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8" name="Text Placeholder 7"/>
          <p:cNvSpPr>
            <a:spLocks noGrp="1"/>
          </p:cNvSpPr>
          <p:nvPr>
            <p:ph type="body" sz="quarter" idx="13" hasCustomPrompt="1"/>
          </p:nvPr>
        </p:nvSpPr>
        <p:spPr>
          <a:xfrm>
            <a:off x="304800" y="2884235"/>
            <a:ext cx="11658600" cy="1089529"/>
          </a:xfrm>
        </p:spPr>
        <p:txBody>
          <a:bodyPr anchor="ctr"/>
          <a:lstStyle>
            <a:lvl1pPr algn="ctr">
              <a:spcBef>
                <a:spcPts val="0"/>
              </a:spcBef>
              <a:defRPr sz="3600" b="0" baseline="0">
                <a:gradFill>
                  <a:gsLst>
                    <a:gs pos="0">
                      <a:schemeClr val="accent1">
                        <a:lumMod val="5000"/>
                        <a:lumOff val="95000"/>
                      </a:schemeClr>
                    </a:gs>
                    <a:gs pos="100000">
                      <a:schemeClr val="bg1"/>
                    </a:gs>
                  </a:gsLst>
                  <a:lin ang="5400000" scaled="1"/>
                </a:gradFill>
              </a:defRPr>
            </a:lvl1pPr>
            <a:lvl2pPr algn="ctr">
              <a:spcBef>
                <a:spcPts val="0"/>
              </a:spcBef>
              <a:defRPr sz="3600" b="1">
                <a:gradFill>
                  <a:gsLst>
                    <a:gs pos="0">
                      <a:schemeClr val="accent1">
                        <a:lumMod val="5000"/>
                        <a:lumOff val="95000"/>
                      </a:schemeClr>
                    </a:gs>
                    <a:gs pos="100000">
                      <a:schemeClr val="bg1"/>
                    </a:gs>
                  </a:gsLst>
                  <a:lin ang="5400000" scaled="1"/>
                </a:gradFill>
                <a:latin typeface="+mn-lt"/>
              </a:defRPr>
            </a:lvl2pPr>
          </a:lstStyle>
          <a:p>
            <a:pPr lvl="0"/>
            <a:r>
              <a:rPr lang="en-US" dirty="0"/>
              <a:t>“QUOTATION.”</a:t>
            </a:r>
          </a:p>
          <a:p>
            <a:pPr lvl="1"/>
            <a:r>
              <a:rPr lang="en-US" dirty="0"/>
              <a:t>BOLD</a:t>
            </a:r>
          </a:p>
        </p:txBody>
      </p:sp>
      <p:sp>
        <p:nvSpPr>
          <p:cNvPr id="7" name="Freeform: Shape 6"/>
          <p:cNvSpPr/>
          <p:nvPr userDrawn="1"/>
        </p:nvSpPr>
        <p:spPr>
          <a:xfrm>
            <a:off x="129521" y="0"/>
            <a:ext cx="2749481" cy="1364786"/>
          </a:xfrm>
          <a:custGeom>
            <a:avLst/>
            <a:gdLst>
              <a:gd name="connsiteX0" fmla="*/ 0 w 4741280"/>
              <a:gd name="connsiteY0" fmla="*/ 0 h 2353474"/>
              <a:gd name="connsiteX1" fmla="*/ 4741280 w 4741280"/>
              <a:gd name="connsiteY1" fmla="*/ 0 h 2353474"/>
              <a:gd name="connsiteX2" fmla="*/ 4729949 w 4741280"/>
              <a:gd name="connsiteY2" fmla="*/ 224399 h 2353474"/>
              <a:gd name="connsiteX3" fmla="*/ 2370640 w 4741280"/>
              <a:gd name="connsiteY3" fmla="*/ 2353474 h 2353474"/>
              <a:gd name="connsiteX4" fmla="*/ 11331 w 4741280"/>
              <a:gd name="connsiteY4" fmla="*/ 224399 h 2353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1280" h="2353474">
                <a:moveTo>
                  <a:pt x="0" y="0"/>
                </a:moveTo>
                <a:lnTo>
                  <a:pt x="4741280" y="0"/>
                </a:lnTo>
                <a:lnTo>
                  <a:pt x="4729949" y="224399"/>
                </a:lnTo>
                <a:cubicBezTo>
                  <a:pt x="4608502" y="1420269"/>
                  <a:pt x="3598552" y="2353474"/>
                  <a:pt x="2370640" y="2353474"/>
                </a:cubicBezTo>
                <a:cubicBezTo>
                  <a:pt x="1142728" y="2353474"/>
                  <a:pt x="132779" y="1420269"/>
                  <a:pt x="11331" y="22439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p:cNvSpPr>
            <a:spLocks noGrp="1"/>
          </p:cNvSpPr>
          <p:nvPr>
            <p:ph type="body" sz="quarter" idx="14" hasCustomPrompt="1"/>
          </p:nvPr>
        </p:nvSpPr>
        <p:spPr>
          <a:xfrm>
            <a:off x="3865562" y="5276808"/>
            <a:ext cx="8097838" cy="369332"/>
          </a:xfrm>
        </p:spPr>
        <p:txBody>
          <a:bodyPr/>
          <a:lstStyle>
            <a:lvl1pPr algn="r">
              <a:spcBef>
                <a:spcPts val="0"/>
              </a:spcBef>
              <a:defRPr sz="2000">
                <a:solidFill>
                  <a:schemeClr val="bg1"/>
                </a:solidFill>
              </a:defRPr>
            </a:lvl1pPr>
            <a:lvl2pPr algn="r">
              <a:defRPr>
                <a:solidFill>
                  <a:schemeClr val="bg1"/>
                </a:solidFill>
              </a:defRPr>
            </a:lvl2pPr>
          </a:lstStyle>
          <a:p>
            <a:pPr lvl="0"/>
            <a:r>
              <a:rPr lang="en-US" dirty="0"/>
              <a:t>—Name and Company/Source goes here</a:t>
            </a:r>
          </a:p>
        </p:txBody>
      </p:sp>
    </p:spTree>
    <p:extLst>
      <p:ext uri="{BB962C8B-B14F-4D97-AF65-F5344CB8AC3E}">
        <p14:creationId xmlns:p14="http://schemas.microsoft.com/office/powerpoint/2010/main" val="30316313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Quote dark option FLUSH LEFT">
    <p:bg>
      <p:bgPr>
        <a:solidFill>
          <a:schemeClr val="tx2"/>
        </a:solidFill>
        <a:effectLst/>
      </p:bgPr>
    </p:bg>
    <p:spTree>
      <p:nvGrpSpPr>
        <p:cNvPr id="1" name=""/>
        <p:cNvGrpSpPr/>
        <p:nvPr/>
      </p:nvGrpSpPr>
      <p:grpSpPr>
        <a:xfrm>
          <a:off x="0" y="0"/>
          <a:ext cx="0" cy="0"/>
          <a:chOff x="0" y="0"/>
          <a:chExt cx="0" cy="0"/>
        </a:xfrm>
      </p:grpSpPr>
      <p:sp>
        <p:nvSpPr>
          <p:cNvPr id="8" name="Text Placeholder 7"/>
          <p:cNvSpPr>
            <a:spLocks noGrp="1"/>
          </p:cNvSpPr>
          <p:nvPr>
            <p:ph type="body" sz="quarter" idx="13" hasCustomPrompt="1"/>
          </p:nvPr>
        </p:nvSpPr>
        <p:spPr>
          <a:xfrm>
            <a:off x="304800" y="2884235"/>
            <a:ext cx="11658600" cy="1089529"/>
          </a:xfrm>
        </p:spPr>
        <p:txBody>
          <a:bodyPr anchor="ctr"/>
          <a:lstStyle>
            <a:lvl1pPr marL="231775" indent="-231775" algn="l">
              <a:spcBef>
                <a:spcPts val="0"/>
              </a:spcBef>
              <a:defRPr sz="3600" b="0" baseline="0">
                <a:gradFill>
                  <a:gsLst>
                    <a:gs pos="0">
                      <a:schemeClr val="accent1">
                        <a:lumMod val="5000"/>
                        <a:lumOff val="95000"/>
                      </a:schemeClr>
                    </a:gs>
                    <a:gs pos="100000">
                      <a:schemeClr val="bg1"/>
                    </a:gs>
                  </a:gsLst>
                  <a:lin ang="5400000" scaled="1"/>
                </a:gradFill>
              </a:defRPr>
            </a:lvl1pPr>
            <a:lvl2pPr marL="109538" indent="0" algn="l">
              <a:spcBef>
                <a:spcPts val="0"/>
              </a:spcBef>
              <a:defRPr sz="3600" b="1">
                <a:gradFill>
                  <a:gsLst>
                    <a:gs pos="0">
                      <a:schemeClr val="accent1">
                        <a:lumMod val="5000"/>
                        <a:lumOff val="95000"/>
                      </a:schemeClr>
                    </a:gs>
                    <a:gs pos="100000">
                      <a:schemeClr val="bg1"/>
                    </a:gs>
                  </a:gsLst>
                  <a:lin ang="5400000" scaled="1"/>
                </a:gradFill>
                <a:latin typeface="+mn-lt"/>
              </a:defRPr>
            </a:lvl2pPr>
          </a:lstStyle>
          <a:p>
            <a:pPr lvl="0"/>
            <a:r>
              <a:rPr lang="en-US" dirty="0"/>
              <a:t>“QUOTATION.”</a:t>
            </a:r>
          </a:p>
          <a:p>
            <a:pPr lvl="1"/>
            <a:r>
              <a:rPr lang="en-US" dirty="0"/>
              <a:t> BOLD</a:t>
            </a:r>
          </a:p>
        </p:txBody>
      </p:sp>
      <p:sp>
        <p:nvSpPr>
          <p:cNvPr id="7" name="Freeform: Shape 6"/>
          <p:cNvSpPr/>
          <p:nvPr userDrawn="1"/>
        </p:nvSpPr>
        <p:spPr>
          <a:xfrm>
            <a:off x="129521" y="0"/>
            <a:ext cx="2749481" cy="1364786"/>
          </a:xfrm>
          <a:custGeom>
            <a:avLst/>
            <a:gdLst>
              <a:gd name="connsiteX0" fmla="*/ 0 w 4741280"/>
              <a:gd name="connsiteY0" fmla="*/ 0 h 2353474"/>
              <a:gd name="connsiteX1" fmla="*/ 4741280 w 4741280"/>
              <a:gd name="connsiteY1" fmla="*/ 0 h 2353474"/>
              <a:gd name="connsiteX2" fmla="*/ 4729949 w 4741280"/>
              <a:gd name="connsiteY2" fmla="*/ 224399 h 2353474"/>
              <a:gd name="connsiteX3" fmla="*/ 2370640 w 4741280"/>
              <a:gd name="connsiteY3" fmla="*/ 2353474 h 2353474"/>
              <a:gd name="connsiteX4" fmla="*/ 11331 w 4741280"/>
              <a:gd name="connsiteY4" fmla="*/ 224399 h 2353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1280" h="2353474">
                <a:moveTo>
                  <a:pt x="0" y="0"/>
                </a:moveTo>
                <a:lnTo>
                  <a:pt x="4741280" y="0"/>
                </a:lnTo>
                <a:lnTo>
                  <a:pt x="4729949" y="224399"/>
                </a:lnTo>
                <a:cubicBezTo>
                  <a:pt x="4608502" y="1420269"/>
                  <a:pt x="3598552" y="2353474"/>
                  <a:pt x="2370640" y="2353474"/>
                </a:cubicBezTo>
                <a:cubicBezTo>
                  <a:pt x="1142728" y="2353474"/>
                  <a:pt x="132779" y="1420269"/>
                  <a:pt x="11331" y="22439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p:cNvSpPr>
            <a:spLocks noGrp="1"/>
          </p:cNvSpPr>
          <p:nvPr>
            <p:ph type="body" sz="quarter" idx="14" hasCustomPrompt="1"/>
          </p:nvPr>
        </p:nvSpPr>
        <p:spPr>
          <a:xfrm>
            <a:off x="3865562" y="5276808"/>
            <a:ext cx="8097838" cy="369332"/>
          </a:xfrm>
        </p:spPr>
        <p:txBody>
          <a:bodyPr/>
          <a:lstStyle>
            <a:lvl1pPr algn="r">
              <a:spcBef>
                <a:spcPts val="0"/>
              </a:spcBef>
              <a:defRPr sz="2000" b="0">
                <a:solidFill>
                  <a:schemeClr val="bg1"/>
                </a:solidFill>
              </a:defRPr>
            </a:lvl1pPr>
            <a:lvl2pPr algn="r">
              <a:defRPr>
                <a:solidFill>
                  <a:schemeClr val="bg1"/>
                </a:solidFill>
              </a:defRPr>
            </a:lvl2pPr>
          </a:lstStyle>
          <a:p>
            <a:pPr lvl="0"/>
            <a:r>
              <a:rPr lang="en-US" dirty="0"/>
              <a:t>—Name and Company/Source goes here</a:t>
            </a:r>
          </a:p>
        </p:txBody>
      </p:sp>
    </p:spTree>
    <p:extLst>
      <p:ext uri="{BB962C8B-B14F-4D97-AF65-F5344CB8AC3E}">
        <p14:creationId xmlns:p14="http://schemas.microsoft.com/office/powerpoint/2010/main" val="20757391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Quote light option CENTERED">
    <p:spTree>
      <p:nvGrpSpPr>
        <p:cNvPr id="1" name=""/>
        <p:cNvGrpSpPr/>
        <p:nvPr/>
      </p:nvGrpSpPr>
      <p:grpSpPr>
        <a:xfrm>
          <a:off x="0" y="0"/>
          <a:ext cx="0" cy="0"/>
          <a:chOff x="0" y="0"/>
          <a:chExt cx="0" cy="0"/>
        </a:xfrm>
      </p:grpSpPr>
      <p:sp>
        <p:nvSpPr>
          <p:cNvPr id="9" name="TextBox 8"/>
          <p:cNvSpPr txBox="1"/>
          <p:nvPr userDrawn="1"/>
        </p:nvSpPr>
        <p:spPr>
          <a:xfrm>
            <a:off x="5648960" y="419100"/>
            <a:ext cx="894080" cy="1862048"/>
          </a:xfrm>
          <a:prstGeom prst="rect">
            <a:avLst/>
          </a:prstGeom>
          <a:noFill/>
        </p:spPr>
        <p:txBody>
          <a:bodyPr wrap="square" rtlCol="0">
            <a:spAutoFit/>
          </a:bodyPr>
          <a:lstStyle/>
          <a:p>
            <a:r>
              <a:rPr lang="en-US" sz="11500" dirty="0">
                <a:solidFill>
                  <a:schemeClr val="accent4"/>
                </a:solidFill>
                <a:latin typeface="Arial Black" panose="020B0A04020102020204" pitchFamily="34" charset="0"/>
              </a:rPr>
              <a:t>“</a:t>
            </a:r>
            <a:endParaRPr lang="en-US" sz="2800" dirty="0">
              <a:solidFill>
                <a:schemeClr val="accent4"/>
              </a:solidFill>
            </a:endParaRPr>
          </a:p>
        </p:txBody>
      </p:sp>
      <p:sp>
        <p:nvSpPr>
          <p:cNvPr id="5" name="Text Placeholder 2"/>
          <p:cNvSpPr>
            <a:spLocks noGrp="1"/>
          </p:cNvSpPr>
          <p:nvPr>
            <p:ph type="body" sz="quarter" idx="14" hasCustomPrompt="1"/>
          </p:nvPr>
        </p:nvSpPr>
        <p:spPr>
          <a:xfrm>
            <a:off x="3408362" y="5335071"/>
            <a:ext cx="8097838" cy="369332"/>
          </a:xfrm>
        </p:spPr>
        <p:txBody>
          <a:bodyPr/>
          <a:lstStyle>
            <a:lvl1pPr algn="r">
              <a:spcBef>
                <a:spcPts val="0"/>
              </a:spcBef>
              <a:defRPr sz="2000">
                <a:solidFill>
                  <a:schemeClr val="tx2"/>
                </a:solidFill>
              </a:defRPr>
            </a:lvl1pPr>
            <a:lvl2pPr algn="r">
              <a:defRPr>
                <a:solidFill>
                  <a:schemeClr val="bg1"/>
                </a:solidFill>
              </a:defRPr>
            </a:lvl2pPr>
          </a:lstStyle>
          <a:p>
            <a:pPr lvl="0"/>
            <a:r>
              <a:rPr lang="en-US" dirty="0"/>
              <a:t>—Name and Company/Source goes here</a:t>
            </a:r>
          </a:p>
        </p:txBody>
      </p:sp>
      <p:sp>
        <p:nvSpPr>
          <p:cNvPr id="6" name="Text Placeholder 7"/>
          <p:cNvSpPr>
            <a:spLocks noGrp="1"/>
          </p:cNvSpPr>
          <p:nvPr>
            <p:ph type="body" sz="quarter" idx="13" hasCustomPrompt="1"/>
          </p:nvPr>
        </p:nvSpPr>
        <p:spPr>
          <a:xfrm>
            <a:off x="304800" y="2884235"/>
            <a:ext cx="11658600" cy="1089529"/>
          </a:xfrm>
        </p:spPr>
        <p:txBody>
          <a:bodyPr anchor="ctr"/>
          <a:lstStyle>
            <a:lvl1pPr algn="ctr">
              <a:spcBef>
                <a:spcPts val="0"/>
              </a:spcBef>
              <a:defRPr sz="3600" b="0" baseline="0">
                <a:solidFill>
                  <a:schemeClr val="tx1">
                    <a:lumMod val="75000"/>
                    <a:lumOff val="25000"/>
                  </a:schemeClr>
                </a:solidFill>
              </a:defRPr>
            </a:lvl1pPr>
            <a:lvl2pPr algn="ctr">
              <a:spcBef>
                <a:spcPts val="0"/>
              </a:spcBef>
              <a:defRPr sz="3600" b="1">
                <a:solidFill>
                  <a:schemeClr val="tx1">
                    <a:lumMod val="75000"/>
                    <a:lumOff val="25000"/>
                  </a:schemeClr>
                </a:solidFill>
                <a:latin typeface="+mn-lt"/>
              </a:defRPr>
            </a:lvl2pPr>
          </a:lstStyle>
          <a:p>
            <a:pPr lvl="0"/>
            <a:r>
              <a:rPr lang="en-US" dirty="0"/>
              <a:t>“QUOTATION.”</a:t>
            </a:r>
          </a:p>
          <a:p>
            <a:pPr lvl="1"/>
            <a:r>
              <a:rPr lang="en-US" dirty="0"/>
              <a:t>BOLD</a:t>
            </a:r>
          </a:p>
        </p:txBody>
      </p:sp>
      <p:sp>
        <p:nvSpPr>
          <p:cNvPr id="7"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pPr/>
              <a:t>‹#›</a:t>
            </a:fld>
            <a:endParaRPr lang="en-US"/>
          </a:p>
        </p:txBody>
      </p:sp>
    </p:spTree>
    <p:extLst>
      <p:ext uri="{BB962C8B-B14F-4D97-AF65-F5344CB8AC3E}">
        <p14:creationId xmlns:p14="http://schemas.microsoft.com/office/powerpoint/2010/main" val="24609228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dark Callout with small Non-bulleted">
    <p:bg>
      <p:bgPr>
        <a:solidFill>
          <a:schemeClr val="tx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304800" y="2597273"/>
            <a:ext cx="4868985" cy="1643527"/>
          </a:xfrm>
        </p:spPr>
        <p:txBody>
          <a:bodyPr wrap="square" lIns="91440" rIns="91440">
            <a:spAutoFit/>
          </a:bodyPr>
          <a:lstStyle>
            <a:lvl1pPr marL="0" marR="0" indent="0" algn="l" defTabSz="914367" rtl="0" eaLnBrk="1" fontAlgn="auto" latinLnBrk="0" hangingPunct="1">
              <a:lnSpc>
                <a:spcPct val="90000"/>
              </a:lnSpc>
              <a:spcBef>
                <a:spcPts val="1200"/>
              </a:spcBef>
              <a:spcAft>
                <a:spcPts val="0"/>
              </a:spcAft>
              <a:buClr>
                <a:schemeClr val="tx1"/>
              </a:buClr>
              <a:buSzPct val="90000"/>
              <a:buFont typeface="Wingdings" pitchFamily="2" charset="2"/>
              <a:buNone/>
              <a:tabLst/>
              <a:defRPr lang="en-US" sz="2800" b="0" kern="1200" spc="0" baseline="0" dirty="0">
                <a:solidFill>
                  <a:schemeClr val="bg1"/>
                </a:solidFill>
                <a:latin typeface="+mj-lt"/>
                <a:ea typeface="+mn-ea"/>
                <a:cs typeface="+mn-cs"/>
              </a:defRPr>
            </a:lvl1pPr>
            <a:lvl2pPr marL="0" indent="0">
              <a:buNone/>
              <a:defRPr sz="1961"/>
            </a:lvl2pPr>
            <a:lvl3pPr marL="227209" indent="0">
              <a:buNone/>
              <a:tabLst/>
              <a:defRPr sz="1961"/>
            </a:lvl3pPr>
            <a:lvl4pPr marL="451306" indent="0">
              <a:buNone/>
              <a:defRPr/>
            </a:lvl4pPr>
            <a:lvl5pPr marL="672290" indent="0">
              <a:buNone/>
              <a:tabLst/>
              <a:defRPr/>
            </a:lvl5pPr>
          </a:lstStyle>
          <a:p>
            <a:r>
              <a:rPr lang="en-US" dirty="0"/>
              <a:t>A short introduction</a:t>
            </a:r>
            <a:br>
              <a:rPr lang="en-US" dirty="0"/>
            </a:br>
            <a:r>
              <a:rPr lang="en-US" dirty="0"/>
              <a:t>to the data, revealing</a:t>
            </a:r>
            <a:br>
              <a:rPr lang="en-US" dirty="0"/>
            </a:br>
            <a:r>
              <a:rPr lang="en-US" dirty="0"/>
              <a:t>points one at a time, will enhance comprehension.</a:t>
            </a:r>
          </a:p>
        </p:txBody>
      </p:sp>
      <p:sp>
        <p:nvSpPr>
          <p:cNvPr id="9" name="Text Placeholder 8"/>
          <p:cNvSpPr>
            <a:spLocks noGrp="1"/>
          </p:cNvSpPr>
          <p:nvPr>
            <p:ph type="body" sz="quarter" idx="11"/>
          </p:nvPr>
        </p:nvSpPr>
        <p:spPr>
          <a:xfrm>
            <a:off x="6096000" y="419100"/>
            <a:ext cx="5671764" cy="1843069"/>
          </a:xfrm>
        </p:spPr>
        <p:txBody>
          <a:bodyPr/>
          <a:lstStyle>
            <a:lvl1pPr marL="0" indent="0" algn="l">
              <a:buNone/>
              <a:defRPr sz="2200">
                <a:gradFill>
                  <a:gsLst>
                    <a:gs pos="15000">
                      <a:schemeClr val="bg1"/>
                    </a:gs>
                    <a:gs pos="47000">
                      <a:schemeClr val="bg1"/>
                    </a:gs>
                  </a:gsLst>
                  <a:lin ang="5400000" scaled="1"/>
                </a:gradFill>
                <a:latin typeface="+mn-lt"/>
              </a:defRPr>
            </a:lvl1pPr>
            <a:lvl2pPr marL="0" indent="0" algn="l">
              <a:buNone/>
              <a:defRPr sz="2000">
                <a:gradFill>
                  <a:gsLst>
                    <a:gs pos="15000">
                      <a:schemeClr val="bg1"/>
                    </a:gs>
                    <a:gs pos="47000">
                      <a:schemeClr val="bg1"/>
                    </a:gs>
                  </a:gsLst>
                  <a:lin ang="5400000" scaled="1"/>
                </a:gradFill>
                <a:latin typeface="+mn-lt"/>
              </a:defRPr>
            </a:lvl2pPr>
            <a:lvl3pPr marL="0" indent="0" algn="l">
              <a:buNone/>
              <a:defRPr sz="1800">
                <a:gradFill>
                  <a:gsLst>
                    <a:gs pos="15000">
                      <a:schemeClr val="bg1"/>
                    </a:gs>
                    <a:gs pos="47000">
                      <a:schemeClr val="bg1"/>
                    </a:gs>
                  </a:gsLst>
                  <a:lin ang="5400000" scaled="1"/>
                </a:gradFill>
                <a:latin typeface="+mn-lt"/>
              </a:defRPr>
            </a:lvl3pPr>
            <a:lvl4pPr marL="0" indent="0" algn="l">
              <a:buNone/>
              <a:defRPr sz="1600">
                <a:gradFill>
                  <a:gsLst>
                    <a:gs pos="15000">
                      <a:schemeClr val="bg1"/>
                    </a:gs>
                    <a:gs pos="47000">
                      <a:schemeClr val="bg1"/>
                    </a:gs>
                  </a:gsLst>
                  <a:lin ang="5400000" scaled="1"/>
                </a:gradFill>
                <a:latin typeface="+mn-lt"/>
              </a:defRPr>
            </a:lvl4pPr>
            <a:lvl5pPr marL="0" indent="0" algn="l">
              <a:buNone/>
              <a:defRPr sz="1600">
                <a:gradFill>
                  <a:gsLst>
                    <a:gs pos="15000">
                      <a:schemeClr val="bg1"/>
                    </a:gs>
                    <a:gs pos="47000">
                      <a:schemeClr val="bg1"/>
                    </a:gs>
                  </a:gsLst>
                  <a:lin ang="5400000" scaled="1"/>
                </a:gradFill>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itle 6"/>
          <p:cNvSpPr>
            <a:spLocks noGrp="1"/>
          </p:cNvSpPr>
          <p:nvPr>
            <p:ph type="title" hasCustomPrompt="1"/>
          </p:nvPr>
        </p:nvSpPr>
        <p:spPr>
          <a:xfrm>
            <a:off x="555244" y="0"/>
            <a:ext cx="4083304" cy="1357295"/>
          </a:xfrm>
          <a:prstGeom prst="rect">
            <a:avLst/>
          </a:prstGeom>
        </p:spPr>
        <p:txBody>
          <a:bodyPr lIns="146304" tIns="420624" rIns="146304" anchor="t" anchorCtr="0"/>
          <a:lstStyle>
            <a:lvl1pPr algn="ctr">
              <a:defRPr lang="en-US" sz="3200" b="0" kern="1200" spc="60" baseline="0" dirty="0">
                <a:solidFill>
                  <a:schemeClr val="bg1"/>
                </a:solidFill>
                <a:latin typeface="+mj-lt"/>
                <a:ea typeface="+mn-ea"/>
                <a:cs typeface="Segoe UI Semilight" panose="020B0402040204020203" pitchFamily="34" charset="0"/>
              </a:defRPr>
            </a:lvl1pPr>
          </a:lstStyle>
          <a:p>
            <a:pPr marL="0" lvl="0" indent="0" algn="ctr" defTabSz="914400" rtl="0" eaLnBrk="1" latinLnBrk="0" hangingPunct="1">
              <a:lnSpc>
                <a:spcPct val="90000"/>
              </a:lnSpc>
              <a:spcBef>
                <a:spcPts val="1000"/>
              </a:spcBef>
              <a:buFont typeface="Arial" panose="020B0604020202020204" pitchFamily="34" charset="0"/>
              <a:buNone/>
            </a:pPr>
            <a:r>
              <a:rPr lang="en-US" dirty="0"/>
              <a:t>Click to edit master title style</a:t>
            </a:r>
          </a:p>
        </p:txBody>
      </p:sp>
      <p:sp>
        <p:nvSpPr>
          <p:cNvPr id="12" name="Text Placeholder 8"/>
          <p:cNvSpPr>
            <a:spLocks noGrp="1"/>
          </p:cNvSpPr>
          <p:nvPr>
            <p:ph type="body" sz="quarter" idx="12"/>
          </p:nvPr>
        </p:nvSpPr>
        <p:spPr>
          <a:xfrm>
            <a:off x="6096000" y="2599498"/>
            <a:ext cx="5671764" cy="1843069"/>
          </a:xfrm>
        </p:spPr>
        <p:txBody>
          <a:bodyPr/>
          <a:lstStyle>
            <a:lvl1pPr marL="0" indent="0" algn="l">
              <a:buNone/>
              <a:defRPr sz="2200">
                <a:gradFill>
                  <a:gsLst>
                    <a:gs pos="15000">
                      <a:schemeClr val="bg1"/>
                    </a:gs>
                    <a:gs pos="47000">
                      <a:schemeClr val="bg1"/>
                    </a:gs>
                  </a:gsLst>
                  <a:lin ang="5400000" scaled="1"/>
                </a:gradFill>
                <a:latin typeface="+mn-lt"/>
              </a:defRPr>
            </a:lvl1pPr>
            <a:lvl2pPr marL="0" indent="0" algn="l">
              <a:buNone/>
              <a:defRPr sz="2000">
                <a:gradFill>
                  <a:gsLst>
                    <a:gs pos="15000">
                      <a:schemeClr val="bg1"/>
                    </a:gs>
                    <a:gs pos="47000">
                      <a:schemeClr val="bg1"/>
                    </a:gs>
                  </a:gsLst>
                  <a:lin ang="5400000" scaled="1"/>
                </a:gradFill>
                <a:latin typeface="+mn-lt"/>
              </a:defRPr>
            </a:lvl2pPr>
            <a:lvl3pPr marL="0" indent="0" algn="l">
              <a:buNone/>
              <a:defRPr sz="1800">
                <a:gradFill>
                  <a:gsLst>
                    <a:gs pos="15000">
                      <a:schemeClr val="bg1"/>
                    </a:gs>
                    <a:gs pos="47000">
                      <a:schemeClr val="bg1"/>
                    </a:gs>
                  </a:gsLst>
                  <a:lin ang="5400000" scaled="1"/>
                </a:gradFill>
                <a:latin typeface="+mn-lt"/>
              </a:defRPr>
            </a:lvl3pPr>
            <a:lvl4pPr marL="0" indent="0" algn="l">
              <a:buNone/>
              <a:defRPr sz="1600">
                <a:gradFill>
                  <a:gsLst>
                    <a:gs pos="15000">
                      <a:schemeClr val="bg1"/>
                    </a:gs>
                    <a:gs pos="47000">
                      <a:schemeClr val="bg1"/>
                    </a:gs>
                  </a:gsLst>
                  <a:lin ang="5400000" scaled="1"/>
                </a:gradFill>
                <a:latin typeface="+mn-lt"/>
              </a:defRPr>
            </a:lvl4pPr>
            <a:lvl5pPr marL="0" indent="0" algn="l">
              <a:buNone/>
              <a:defRPr sz="1600">
                <a:gradFill>
                  <a:gsLst>
                    <a:gs pos="15000">
                      <a:schemeClr val="bg1"/>
                    </a:gs>
                    <a:gs pos="47000">
                      <a:schemeClr val="bg1"/>
                    </a:gs>
                  </a:gsLst>
                  <a:lin ang="5400000" scaled="1"/>
                </a:gradFill>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8"/>
          <p:cNvSpPr>
            <a:spLocks noGrp="1"/>
          </p:cNvSpPr>
          <p:nvPr>
            <p:ph type="body" sz="quarter" idx="13"/>
          </p:nvPr>
        </p:nvSpPr>
        <p:spPr>
          <a:xfrm>
            <a:off x="6096000" y="4779896"/>
            <a:ext cx="5671764" cy="1843069"/>
          </a:xfrm>
        </p:spPr>
        <p:txBody>
          <a:bodyPr/>
          <a:lstStyle>
            <a:lvl1pPr marL="0" indent="0" algn="l">
              <a:buNone/>
              <a:defRPr sz="2200">
                <a:gradFill>
                  <a:gsLst>
                    <a:gs pos="15000">
                      <a:schemeClr val="bg1"/>
                    </a:gs>
                    <a:gs pos="47000">
                      <a:schemeClr val="bg1"/>
                    </a:gs>
                  </a:gsLst>
                  <a:lin ang="5400000" scaled="1"/>
                </a:gradFill>
                <a:latin typeface="+mn-lt"/>
              </a:defRPr>
            </a:lvl1pPr>
            <a:lvl2pPr marL="0" indent="0" algn="l">
              <a:buNone/>
              <a:defRPr sz="2000">
                <a:gradFill>
                  <a:gsLst>
                    <a:gs pos="15000">
                      <a:schemeClr val="bg1"/>
                    </a:gs>
                    <a:gs pos="47000">
                      <a:schemeClr val="bg1"/>
                    </a:gs>
                  </a:gsLst>
                  <a:lin ang="5400000" scaled="1"/>
                </a:gradFill>
                <a:latin typeface="+mn-lt"/>
              </a:defRPr>
            </a:lvl2pPr>
            <a:lvl3pPr marL="0" indent="0" algn="l">
              <a:buNone/>
              <a:defRPr sz="1800">
                <a:gradFill>
                  <a:gsLst>
                    <a:gs pos="15000">
                      <a:schemeClr val="bg1"/>
                    </a:gs>
                    <a:gs pos="47000">
                      <a:schemeClr val="bg1"/>
                    </a:gs>
                  </a:gsLst>
                  <a:lin ang="5400000" scaled="1"/>
                </a:gradFill>
                <a:latin typeface="+mn-lt"/>
              </a:defRPr>
            </a:lvl3pPr>
            <a:lvl4pPr marL="0" indent="0" algn="l">
              <a:buNone/>
              <a:defRPr sz="1600">
                <a:gradFill>
                  <a:gsLst>
                    <a:gs pos="15000">
                      <a:schemeClr val="bg1"/>
                    </a:gs>
                    <a:gs pos="47000">
                      <a:schemeClr val="bg1"/>
                    </a:gs>
                  </a:gsLst>
                  <a:lin ang="5400000" scaled="1"/>
                </a:gradFill>
                <a:latin typeface="+mn-lt"/>
              </a:defRPr>
            </a:lvl4pPr>
            <a:lvl5pPr marL="0" indent="0" algn="l">
              <a:buNone/>
              <a:defRPr sz="1600">
                <a:gradFill>
                  <a:gsLst>
                    <a:gs pos="15000">
                      <a:schemeClr val="bg1"/>
                    </a:gs>
                    <a:gs pos="47000">
                      <a:schemeClr val="bg1"/>
                    </a:gs>
                  </a:gsLst>
                  <a:lin ang="5400000" scaled="1"/>
                </a:gradFill>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bg1"/>
                </a:solidFill>
              </a:defRPr>
            </a:lvl1pPr>
          </a:lstStyle>
          <a:p>
            <a:fld id="{4997E989-D798-4C62-8E93-3D2D613C2488}" type="slidenum">
              <a:rPr lang="en-US" smtClean="0"/>
              <a:pPr/>
              <a:t>‹#›</a:t>
            </a:fld>
            <a:endParaRPr lang="en-US"/>
          </a:p>
        </p:txBody>
      </p:sp>
    </p:spTree>
    <p:extLst>
      <p:ext uri="{BB962C8B-B14F-4D97-AF65-F5344CB8AC3E}">
        <p14:creationId xmlns:p14="http://schemas.microsoft.com/office/powerpoint/2010/main" val="30292006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4_Callout with small Non-bulleted">
    <p:spTree>
      <p:nvGrpSpPr>
        <p:cNvPr id="1" name=""/>
        <p:cNvGrpSpPr/>
        <p:nvPr/>
      </p:nvGrpSpPr>
      <p:grpSpPr>
        <a:xfrm>
          <a:off x="0" y="0"/>
          <a:ext cx="0" cy="0"/>
          <a:chOff x="0" y="0"/>
          <a:chExt cx="0" cy="0"/>
        </a:xfrm>
      </p:grpSpPr>
      <p:sp>
        <p:nvSpPr>
          <p:cNvPr id="14" name="Freeform: Shape 13"/>
          <p:cNvSpPr/>
          <p:nvPr userDrawn="1"/>
        </p:nvSpPr>
        <p:spPr>
          <a:xfrm>
            <a:off x="129521" y="0"/>
            <a:ext cx="4741280" cy="2353474"/>
          </a:xfrm>
          <a:custGeom>
            <a:avLst/>
            <a:gdLst>
              <a:gd name="connsiteX0" fmla="*/ 0 w 4741280"/>
              <a:gd name="connsiteY0" fmla="*/ 0 h 2353474"/>
              <a:gd name="connsiteX1" fmla="*/ 4741280 w 4741280"/>
              <a:gd name="connsiteY1" fmla="*/ 0 h 2353474"/>
              <a:gd name="connsiteX2" fmla="*/ 4729949 w 4741280"/>
              <a:gd name="connsiteY2" fmla="*/ 224399 h 2353474"/>
              <a:gd name="connsiteX3" fmla="*/ 2370640 w 4741280"/>
              <a:gd name="connsiteY3" fmla="*/ 2353474 h 2353474"/>
              <a:gd name="connsiteX4" fmla="*/ 11331 w 4741280"/>
              <a:gd name="connsiteY4" fmla="*/ 224399 h 2353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1280" h="2353474">
                <a:moveTo>
                  <a:pt x="0" y="0"/>
                </a:moveTo>
                <a:lnTo>
                  <a:pt x="4741280" y="0"/>
                </a:lnTo>
                <a:lnTo>
                  <a:pt x="4729949" y="224399"/>
                </a:lnTo>
                <a:cubicBezTo>
                  <a:pt x="4608502" y="1420269"/>
                  <a:pt x="3598552" y="2353474"/>
                  <a:pt x="2370640" y="2353474"/>
                </a:cubicBezTo>
                <a:cubicBezTo>
                  <a:pt x="1142728" y="2353474"/>
                  <a:pt x="132779" y="1420269"/>
                  <a:pt x="11331" y="224399"/>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p:cNvSpPr>
            <a:spLocks noGrp="1"/>
          </p:cNvSpPr>
          <p:nvPr>
            <p:ph type="body" sz="quarter" idx="10" hasCustomPrompt="1"/>
          </p:nvPr>
        </p:nvSpPr>
        <p:spPr>
          <a:xfrm>
            <a:off x="304800" y="2472751"/>
            <a:ext cx="4566001" cy="1643527"/>
          </a:xfrm>
        </p:spPr>
        <p:txBody>
          <a:bodyPr wrap="square" lIns="91440" rIns="91440">
            <a:spAutoFit/>
          </a:bodyPr>
          <a:lstStyle>
            <a:lvl1pPr marL="0" marR="0" indent="0" algn="l" defTabSz="914367" rtl="0" eaLnBrk="1" fontAlgn="auto" latinLnBrk="0" hangingPunct="1">
              <a:lnSpc>
                <a:spcPct val="90000"/>
              </a:lnSpc>
              <a:spcBef>
                <a:spcPts val="1200"/>
              </a:spcBef>
              <a:spcAft>
                <a:spcPts val="0"/>
              </a:spcAft>
              <a:buClr>
                <a:schemeClr val="tx1"/>
              </a:buClr>
              <a:buSzPct val="90000"/>
              <a:buFont typeface="Wingdings" pitchFamily="2" charset="2"/>
              <a:buNone/>
              <a:tabLst/>
              <a:defRPr lang="en-US" sz="2800" b="0" kern="1200" spc="0" baseline="0" dirty="0">
                <a:gradFill>
                  <a:gsLst>
                    <a:gs pos="15000">
                      <a:schemeClr val="tx2"/>
                    </a:gs>
                    <a:gs pos="47000">
                      <a:schemeClr val="tx2"/>
                    </a:gs>
                  </a:gsLst>
                  <a:lin ang="5400000" scaled="1"/>
                </a:gradFill>
                <a:latin typeface="+mj-lt"/>
                <a:ea typeface="+mn-ea"/>
                <a:cs typeface="+mn-cs"/>
              </a:defRPr>
            </a:lvl1pPr>
            <a:lvl2pPr marL="0" indent="0">
              <a:buNone/>
              <a:defRPr sz="1961"/>
            </a:lvl2pPr>
            <a:lvl3pPr marL="227209" indent="0">
              <a:buNone/>
              <a:tabLst/>
              <a:defRPr sz="1961"/>
            </a:lvl3pPr>
            <a:lvl4pPr marL="451306" indent="0">
              <a:buNone/>
              <a:defRPr/>
            </a:lvl4pPr>
            <a:lvl5pPr marL="672290" indent="0">
              <a:buNone/>
              <a:tabLst/>
              <a:defRPr/>
            </a:lvl5pPr>
          </a:lstStyle>
          <a:p>
            <a:r>
              <a:rPr lang="en-US" dirty="0"/>
              <a:t>A short introduction</a:t>
            </a:r>
            <a:br>
              <a:rPr lang="en-US" dirty="0"/>
            </a:br>
            <a:r>
              <a:rPr lang="en-US" dirty="0"/>
              <a:t>to the data, revealing</a:t>
            </a:r>
            <a:br>
              <a:rPr lang="en-US" dirty="0"/>
            </a:br>
            <a:r>
              <a:rPr lang="en-US" dirty="0"/>
              <a:t>points one at a time, will enhance comprehension.</a:t>
            </a:r>
          </a:p>
        </p:txBody>
      </p:sp>
      <p:sp>
        <p:nvSpPr>
          <p:cNvPr id="9" name="Text Placeholder 8"/>
          <p:cNvSpPr>
            <a:spLocks noGrp="1"/>
          </p:cNvSpPr>
          <p:nvPr>
            <p:ph type="body" sz="quarter" idx="11"/>
          </p:nvPr>
        </p:nvSpPr>
        <p:spPr>
          <a:xfrm>
            <a:off x="6096000" y="419100"/>
            <a:ext cx="5671764" cy="1705723"/>
          </a:xfrm>
        </p:spPr>
        <p:txBody>
          <a:bodyPr/>
          <a:lstStyle>
            <a:lvl1pPr marL="0" indent="0" algn="l">
              <a:buNone/>
              <a:defRPr sz="2200">
                <a:latin typeface="+mn-lt"/>
              </a:defRPr>
            </a:lvl1pPr>
            <a:lvl2pPr marL="0" indent="0" algn="l">
              <a:buNone/>
              <a:defRPr sz="1765">
                <a:latin typeface="+mn-lt"/>
              </a:defRPr>
            </a:lvl2pPr>
            <a:lvl3pPr marL="0" indent="0" algn="l">
              <a:buNone/>
              <a:defRPr sz="1568">
                <a:latin typeface="+mn-lt"/>
              </a:defRPr>
            </a:lvl3pPr>
            <a:lvl4pPr marL="0" indent="0" algn="l">
              <a:buNone/>
              <a:defRPr sz="1372">
                <a:latin typeface="+mn-lt"/>
              </a:defRPr>
            </a:lvl4pPr>
            <a:lvl5pPr marL="0" indent="0" algn="l">
              <a:buNone/>
              <a:defRPr sz="1372">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Slide Number Placeholder 5"/>
          <p:cNvSpPr>
            <a:spLocks noGrp="1"/>
          </p:cNvSpPr>
          <p:nvPr>
            <p:ph type="sldNum" sz="quarter" idx="4"/>
          </p:nvPr>
        </p:nvSpPr>
        <p:spPr>
          <a:xfrm>
            <a:off x="11750600" y="6484937"/>
            <a:ext cx="425600" cy="365125"/>
          </a:xfrm>
          <a:prstGeom prst="rect">
            <a:avLst/>
          </a:prstGeom>
        </p:spPr>
        <p:txBody>
          <a:bodyPr vert="horz" lIns="91440" tIns="45720" rIns="91440" bIns="45720" rtlCol="0" anchor="ctr"/>
          <a:lstStyle>
            <a:lvl1pPr algn="r">
              <a:defRPr sz="1100">
                <a:solidFill>
                  <a:schemeClr val="tx2"/>
                </a:solidFill>
              </a:defRPr>
            </a:lvl1pPr>
          </a:lstStyle>
          <a:p>
            <a:fld id="{5AE1514C-5E56-4738-A1FF-4B1CFD2A3E36}" type="slidenum">
              <a:rPr lang="en-US" smtClean="0"/>
              <a:pPr/>
              <a:t>‹#›</a:t>
            </a:fld>
            <a:endParaRPr lang="en-US"/>
          </a:p>
        </p:txBody>
      </p:sp>
      <p:sp>
        <p:nvSpPr>
          <p:cNvPr id="7" name="Title 6"/>
          <p:cNvSpPr>
            <a:spLocks noGrp="1"/>
          </p:cNvSpPr>
          <p:nvPr>
            <p:ph type="title" hasCustomPrompt="1"/>
          </p:nvPr>
        </p:nvSpPr>
        <p:spPr>
          <a:xfrm>
            <a:off x="555244" y="0"/>
            <a:ext cx="4083304" cy="1926336"/>
          </a:xfrm>
          <a:prstGeom prst="rect">
            <a:avLst/>
          </a:prstGeom>
        </p:spPr>
        <p:txBody>
          <a:bodyPr lIns="146304" tIns="420624" rIns="146304" anchor="t" anchorCtr="0"/>
          <a:lstStyle>
            <a:lvl1pPr>
              <a:defRPr lang="en-US" sz="3200" b="0" kern="1200" spc="60" baseline="0" dirty="0">
                <a:solidFill>
                  <a:schemeClr val="bg1"/>
                </a:solidFill>
                <a:latin typeface="+mj-lt"/>
                <a:ea typeface="+mn-ea"/>
                <a:cs typeface="Segoe UI Semilight" panose="020B0402040204020203" pitchFamily="34" charset="0"/>
              </a:defRPr>
            </a:lvl1pPr>
          </a:lstStyle>
          <a:p>
            <a:pPr marL="0" lvl="0" indent="0" algn="ctr" defTabSz="914400" rtl="0" eaLnBrk="1" latinLnBrk="0" hangingPunct="1">
              <a:lnSpc>
                <a:spcPct val="90000"/>
              </a:lnSpc>
              <a:spcBef>
                <a:spcPts val="1000"/>
              </a:spcBef>
              <a:buFont typeface="Arial" panose="020B0604020202020204" pitchFamily="34" charset="0"/>
              <a:buNone/>
            </a:pPr>
            <a:r>
              <a:rPr lang="en-US" dirty="0"/>
              <a:t>Click to edit master title style</a:t>
            </a:r>
          </a:p>
        </p:txBody>
      </p:sp>
      <p:sp>
        <p:nvSpPr>
          <p:cNvPr id="12" name="Text Placeholder 8"/>
          <p:cNvSpPr>
            <a:spLocks noGrp="1"/>
          </p:cNvSpPr>
          <p:nvPr>
            <p:ph type="body" sz="quarter" idx="12"/>
          </p:nvPr>
        </p:nvSpPr>
        <p:spPr>
          <a:xfrm>
            <a:off x="6096000" y="2697329"/>
            <a:ext cx="5671764" cy="1705723"/>
          </a:xfrm>
        </p:spPr>
        <p:txBody>
          <a:bodyPr/>
          <a:lstStyle>
            <a:lvl1pPr marL="0" indent="0" algn="l">
              <a:buNone/>
              <a:defRPr sz="2200">
                <a:latin typeface="+mn-lt"/>
              </a:defRPr>
            </a:lvl1pPr>
            <a:lvl2pPr marL="0" indent="0" algn="l">
              <a:buNone/>
              <a:defRPr sz="1765">
                <a:latin typeface="+mn-lt"/>
              </a:defRPr>
            </a:lvl2pPr>
            <a:lvl3pPr marL="0" indent="0" algn="l">
              <a:buNone/>
              <a:defRPr sz="1568">
                <a:latin typeface="+mn-lt"/>
              </a:defRPr>
            </a:lvl3pPr>
            <a:lvl4pPr marL="0" indent="0" algn="l">
              <a:buNone/>
              <a:defRPr sz="1372">
                <a:latin typeface="+mn-lt"/>
              </a:defRPr>
            </a:lvl4pPr>
            <a:lvl5pPr marL="0" indent="0" algn="l">
              <a:buNone/>
              <a:defRPr sz="1372">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8"/>
          <p:cNvSpPr>
            <a:spLocks noGrp="1"/>
          </p:cNvSpPr>
          <p:nvPr>
            <p:ph type="body" sz="quarter" idx="13"/>
          </p:nvPr>
        </p:nvSpPr>
        <p:spPr>
          <a:xfrm>
            <a:off x="6096000" y="4975558"/>
            <a:ext cx="5671764" cy="1705723"/>
          </a:xfrm>
        </p:spPr>
        <p:txBody>
          <a:bodyPr/>
          <a:lstStyle>
            <a:lvl1pPr marL="0" indent="0" algn="l">
              <a:buNone/>
              <a:defRPr sz="2200">
                <a:latin typeface="+mn-lt"/>
              </a:defRPr>
            </a:lvl1pPr>
            <a:lvl2pPr marL="0" indent="0" algn="l">
              <a:buNone/>
              <a:defRPr sz="1765">
                <a:latin typeface="+mn-lt"/>
              </a:defRPr>
            </a:lvl2pPr>
            <a:lvl3pPr marL="0" indent="0" algn="l">
              <a:buNone/>
              <a:defRPr sz="1568">
                <a:latin typeface="+mn-lt"/>
              </a:defRPr>
            </a:lvl3pPr>
            <a:lvl4pPr marL="0" indent="0" algn="l">
              <a:buNone/>
              <a:defRPr sz="1372">
                <a:latin typeface="+mn-lt"/>
              </a:defRPr>
            </a:lvl4pPr>
            <a:lvl5pPr marL="0" indent="0" algn="l">
              <a:buNone/>
              <a:defRPr sz="1372">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60674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250"/>
                                        <p:tgtEl>
                                          <p:spTgt spid="4">
                                            <p:txEl>
                                              <p:pRg st="0" end="0"/>
                                            </p:txEl>
                                          </p:spTgt>
                                        </p:tgtEl>
                                      </p:cBhvr>
                                    </p:animEffect>
                                  </p:childTnLst>
                                </p:cTn>
                              </p:par>
                              <p:par>
                                <p:cTn id="8" presetID="63" presetClass="path" presetSubtype="0" accel="50000" decel="50000" fill="hold" grpId="1" nodeType="withEffect">
                                  <p:stCondLst>
                                    <p:cond delay="0"/>
                                  </p:stCondLst>
                                  <p:childTnLst>
                                    <p:animMotion origin="layout" path="M -4.375E-6 -4.07407E-6 L 0.03178 0.00047 " pathEditMode="relative" rAng="0" ptsTypes="AA">
                                      <p:cBhvr>
                                        <p:cTn id="9" dur="750" fill="hold"/>
                                        <p:tgtEl>
                                          <p:spTgt spid="4">
                                            <p:txEl>
                                              <p:pRg st="0" end="0"/>
                                            </p:txEl>
                                          </p:spTgt>
                                        </p:tgtEl>
                                        <p:attrNameLst>
                                          <p:attrName>ppt_x</p:attrName>
                                          <p:attrName>ppt_y</p:attrName>
                                        </p:attrNameLst>
                                      </p:cBhvr>
                                      <p:rCtr x="1589"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4" grpId="1" build="p">
        <p:tmplLst>
          <p:tmpl lvl="1">
            <p:tnLst>
              <p:par>
                <p:cTn presetID="63" presetClass="path" presetSubtype="0" accel="50000" decel="50000" fill="hold" nodeType="withEffect">
                  <p:stCondLst>
                    <p:cond delay="0"/>
                  </p:stCondLst>
                  <p:childTnLst>
                    <p:animMotion origin="layout" path="M -4.375E-6 -4.07407E-6 L 0.03178 0.00047 " pathEditMode="relative" rAng="0" ptsTypes="AA">
                      <p:cBhvr>
                        <p:cTn dur="750" fill="hold"/>
                        <p:tgtEl>
                          <p:spTgt spid="4"/>
                        </p:tgtEl>
                        <p:attrNameLst>
                          <p:attrName>ppt_x</p:attrName>
                          <p:attrName>ppt_y</p:attrName>
                        </p:attrNameLst>
                      </p:cBhvr>
                      <p:rCtr x="1589" y="23"/>
                    </p:animMotion>
                  </p:childTnLst>
                </p:cTn>
              </p:par>
            </p:tnLst>
          </p:tmpl>
        </p:tmplLst>
      </p:bldP>
    </p:bld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6.xml"/><Relationship Id="rId3" Type="http://schemas.openxmlformats.org/officeDocument/2006/relationships/slideLayout" Target="../slideLayouts/slideLayout31.xml"/><Relationship Id="rId7" Type="http://schemas.openxmlformats.org/officeDocument/2006/relationships/slideLayout" Target="../slideLayouts/slideLayout35.xml"/><Relationship Id="rId12" Type="http://schemas.openxmlformats.org/officeDocument/2006/relationships/theme" Target="../theme/theme2.xml"/><Relationship Id="rId2" Type="http://schemas.openxmlformats.org/officeDocument/2006/relationships/slideLayout" Target="../slideLayouts/slideLayout30.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0" Type="http://schemas.openxmlformats.org/officeDocument/2006/relationships/slideLayout" Target="../slideLayouts/slideLayout38.xml"/><Relationship Id="rId4" Type="http://schemas.openxmlformats.org/officeDocument/2006/relationships/slideLayout" Target="../slideLayouts/slideLayout32.xml"/><Relationship Id="rId9" Type="http://schemas.openxmlformats.org/officeDocument/2006/relationships/slideLayout" Target="../slideLayouts/slideLayout3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04800" y="1275347"/>
            <a:ext cx="11658600" cy="1870769"/>
          </a:xfrm>
          <a:prstGeom prst="rect">
            <a:avLst/>
          </a:prstGeom>
        </p:spPr>
        <p:txBody>
          <a:bodyPr vert="horz" wrap="square" lIns="91440" tIns="45720" rIns="91440" bIns="4572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itle Placeholder 3"/>
          <p:cNvSpPr>
            <a:spLocks noGrp="1"/>
          </p:cNvSpPr>
          <p:nvPr>
            <p:ph type="title"/>
          </p:nvPr>
        </p:nvSpPr>
        <p:spPr>
          <a:xfrm>
            <a:off x="304800" y="419100"/>
            <a:ext cx="11658600" cy="590931"/>
          </a:xfrm>
          <a:prstGeom prst="rect">
            <a:avLst/>
          </a:prstGeom>
        </p:spPr>
        <p:txBody>
          <a:bodyPr vert="horz" wrap="square" lIns="91440" tIns="45720" rIns="91440" bIns="45720" rtlCol="0" anchor="t" anchorCtr="0">
            <a:spAutoFit/>
          </a:bodyPr>
          <a:lstStyle/>
          <a:p>
            <a:r>
              <a:rPr lang="en-US"/>
              <a:t>Click to edit Master title style</a:t>
            </a:r>
            <a:endParaRPr lang="en-US" dirty="0"/>
          </a:p>
        </p:txBody>
      </p:sp>
      <p:sp>
        <p:nvSpPr>
          <p:cNvPr id="8"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pPr/>
              <a:t>‹#›</a:t>
            </a:fld>
            <a:endParaRPr lang="en-US"/>
          </a:p>
        </p:txBody>
      </p:sp>
    </p:spTree>
    <p:extLst>
      <p:ext uri="{BB962C8B-B14F-4D97-AF65-F5344CB8AC3E}">
        <p14:creationId xmlns:p14="http://schemas.microsoft.com/office/powerpoint/2010/main" val="3860510708"/>
      </p:ext>
    </p:extLst>
  </p:cSld>
  <p:clrMap bg1="lt1" tx1="dk1" bg2="lt2" tx2="dk2" accent1="accent1" accent2="accent2" accent3="accent3" accent4="accent4" accent5="accent5" accent6="accent6" hlink="hlink" folHlink="folHlink"/>
  <p:sldLayoutIdLst>
    <p:sldLayoutId id="2147483744" r:id="rId1"/>
    <p:sldLayoutId id="2147483712" r:id="rId2"/>
    <p:sldLayoutId id="2147483672" r:id="rId3"/>
    <p:sldLayoutId id="2147483749" r:id="rId4"/>
    <p:sldLayoutId id="2147483750" r:id="rId5"/>
    <p:sldLayoutId id="2147483752" r:id="rId6"/>
    <p:sldLayoutId id="2147483674" r:id="rId7"/>
    <p:sldLayoutId id="2147483720" r:id="rId8"/>
    <p:sldLayoutId id="2147483721" r:id="rId9"/>
    <p:sldLayoutId id="2147483732" r:id="rId10"/>
    <p:sldLayoutId id="2147483768" r:id="rId11"/>
    <p:sldLayoutId id="2147483716" r:id="rId12"/>
    <p:sldLayoutId id="2147483735" r:id="rId13"/>
    <p:sldLayoutId id="2147483700" r:id="rId14"/>
    <p:sldLayoutId id="2147483734" r:id="rId15"/>
    <p:sldLayoutId id="2147483701" r:id="rId16"/>
    <p:sldLayoutId id="2147483736" r:id="rId17"/>
    <p:sldLayoutId id="2147483733" r:id="rId18"/>
    <p:sldLayoutId id="2147483767" r:id="rId19"/>
    <p:sldLayoutId id="2147483727" r:id="rId20"/>
    <p:sldLayoutId id="2147483719" r:id="rId21"/>
    <p:sldLayoutId id="2147483655" r:id="rId22"/>
    <p:sldLayoutId id="2147483748" r:id="rId23"/>
    <p:sldLayoutId id="2147483753" r:id="rId24"/>
    <p:sldLayoutId id="2147483747" r:id="rId25"/>
    <p:sldLayoutId id="2147483745" r:id="rId26"/>
    <p:sldLayoutId id="2147483737" r:id="rId27"/>
    <p:sldLayoutId id="2147483754" r:id="rId28"/>
  </p:sldLayoutIdLst>
  <p:hf hdr="0" ftr="0" dt="0"/>
  <p:txStyles>
    <p:titleStyle>
      <a:lvl1pPr algn="l" defTabSz="914400" rtl="0" eaLnBrk="1" latinLnBrk="0" hangingPunct="1">
        <a:lnSpc>
          <a:spcPct val="90000"/>
        </a:lnSpc>
        <a:spcBef>
          <a:spcPct val="0"/>
        </a:spcBef>
        <a:buNone/>
        <a:defRPr lang="en-US" sz="3600" b="0" i="0" kern="1200" spc="300" dirty="0">
          <a:gradFill>
            <a:gsLst>
              <a:gs pos="15000">
                <a:schemeClr val="tx1"/>
              </a:gs>
              <a:gs pos="47000">
                <a:schemeClr val="tx1"/>
              </a:gs>
            </a:gsLst>
            <a:lin ang="5400000" scaled="1"/>
          </a:gradFill>
          <a:latin typeface="Segoe UI Semibold" panose="020B0702040204020203" pitchFamily="34" charset="0"/>
          <a:ea typeface="+mn-ea"/>
          <a:cs typeface="Segoe UI Semibold" panose="020B0702040204020203"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2400" b="1" kern="1200">
          <a:gradFill>
            <a:gsLst>
              <a:gs pos="15000">
                <a:schemeClr val="tx1"/>
              </a:gs>
              <a:gs pos="47000">
                <a:schemeClr val="tx1"/>
              </a:gs>
            </a:gsLst>
            <a:lin ang="5400000" scaled="1"/>
          </a:gradFill>
          <a:latin typeface="+mn-lt"/>
          <a:ea typeface="+mn-ea"/>
          <a:cs typeface="+mn-cs"/>
        </a:defRPr>
      </a:lvl1pPr>
      <a:lvl2pPr marL="0" indent="0" algn="l" defTabSz="914400" rtl="0" eaLnBrk="1" latinLnBrk="0" hangingPunct="1">
        <a:lnSpc>
          <a:spcPct val="90000"/>
        </a:lnSpc>
        <a:spcBef>
          <a:spcPts val="500"/>
        </a:spcBef>
        <a:buFont typeface="Arial" panose="020B0604020202020204" pitchFamily="34" charset="0"/>
        <a:buNone/>
        <a:defRPr sz="2000" kern="1200">
          <a:solidFill>
            <a:schemeClr val="tx1">
              <a:lumMod val="65000"/>
              <a:lumOff val="35000"/>
            </a:schemeClr>
          </a:solidFill>
          <a:latin typeface="+mn-lt"/>
          <a:ea typeface="+mn-ea"/>
          <a:cs typeface="+mn-cs"/>
        </a:defRPr>
      </a:lvl2pPr>
      <a:lvl3pPr marL="0" indent="0" algn="l" defTabSz="914400" rtl="0" eaLnBrk="1" latinLnBrk="0" hangingPunct="1">
        <a:lnSpc>
          <a:spcPct val="90000"/>
        </a:lnSpc>
        <a:spcBef>
          <a:spcPts val="1200"/>
        </a:spcBef>
        <a:spcAft>
          <a:spcPts val="1200"/>
        </a:spcAft>
        <a:buFont typeface="Arial" panose="020B0604020202020204" pitchFamily="34" charset="0"/>
        <a:buNone/>
        <a:defRPr sz="2000" b="1" kern="1200">
          <a:solidFill>
            <a:schemeClr val="tx2"/>
          </a:solidFill>
          <a:latin typeface="+mn-lt"/>
          <a:ea typeface="+mn-ea"/>
          <a:cs typeface="+mn-cs"/>
        </a:defRPr>
      </a:lvl3pPr>
      <a:lvl4pPr marL="0" indent="0" algn="l" defTabSz="914400" rtl="0" eaLnBrk="1" latinLnBrk="0" hangingPunct="1">
        <a:lnSpc>
          <a:spcPct val="90000"/>
        </a:lnSpc>
        <a:spcBef>
          <a:spcPts val="0"/>
        </a:spcBef>
        <a:spcAft>
          <a:spcPts val="600"/>
        </a:spcAft>
        <a:buFont typeface="Arial" panose="020B0604020202020204" pitchFamily="34" charset="0"/>
        <a:buNone/>
        <a:defRPr sz="1600" kern="1200">
          <a:solidFill>
            <a:schemeClr val="tx1">
              <a:lumMod val="85000"/>
              <a:lumOff val="15000"/>
            </a:schemeClr>
          </a:solidFill>
          <a:latin typeface="+mn-lt"/>
          <a:ea typeface="+mn-ea"/>
          <a:cs typeface="+mn-cs"/>
        </a:defRPr>
      </a:lvl4pPr>
      <a:lvl5pPr marL="0" indent="0" algn="l" defTabSz="914400" rtl="0" eaLnBrk="1" latinLnBrk="0" hangingPunct="1">
        <a:lnSpc>
          <a:spcPct val="90000"/>
        </a:lnSpc>
        <a:spcBef>
          <a:spcPts val="0"/>
        </a:spcBef>
        <a:spcAft>
          <a:spcPts val="1200"/>
        </a:spcAft>
        <a:buFont typeface="Arial" panose="020B0604020202020204" pitchFamily="34" charset="0"/>
        <a:buNone/>
        <a:defRPr sz="1600" kern="1200">
          <a:solidFill>
            <a:schemeClr val="tx1">
              <a:lumMod val="85000"/>
              <a:lumOff val="1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192" userDrawn="1">
          <p15:clr>
            <a:srgbClr val="F26B43"/>
          </p15:clr>
        </p15:guide>
        <p15:guide id="4" pos="7536" userDrawn="1">
          <p15:clr>
            <a:srgbClr val="F26B43"/>
          </p15:clr>
        </p15:guide>
        <p15:guide id="5" orient="horz" pos="264" userDrawn="1">
          <p15:clr>
            <a:srgbClr val="F26B43"/>
          </p15:clr>
        </p15:guide>
        <p15:guide id="6" orient="horz" pos="792" userDrawn="1">
          <p15:clr>
            <a:srgbClr val="F26B43"/>
          </p15:clr>
        </p15:guide>
        <p15:guide id="7" orient="horz" pos="420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87DE6118-2437-4B30-8E3C-4D2BE6020583}" type="datetimeFigureOut">
              <a:rPr lang="en-US" dirty="0"/>
              <a:pPr/>
              <a:t>8/30/21</a:t>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9E57DC2-970A-4B3E-BB1C-7A09969E49DF}" type="slidenum">
              <a:rPr lang="en-US" dirty="0"/>
              <a:pPr/>
              <a:t>‹#›</a:t>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098049867"/>
      </p:ext>
    </p:extLst>
  </p:cSld>
  <p:clrMap bg1="lt1" tx1="dk1" bg2="lt2" tx2="dk2" accent1="accent1" accent2="accent2" accent3="accent3" accent4="accent4" accent5="accent5" accent6="accent6" hlink="hlink" folHlink="folHlink"/>
  <p:sldLayoutIdLst>
    <p:sldLayoutId id="2147483770" r:id="rId1"/>
    <p:sldLayoutId id="2147483771" r:id="rId2"/>
    <p:sldLayoutId id="2147483772" r:id="rId3"/>
    <p:sldLayoutId id="2147483773" r:id="rId4"/>
    <p:sldLayoutId id="2147483774" r:id="rId5"/>
    <p:sldLayoutId id="2147483775" r:id="rId6"/>
    <p:sldLayoutId id="2147483776" r:id="rId7"/>
    <p:sldLayoutId id="2147483777" r:id="rId8"/>
    <p:sldLayoutId id="2147483778" r:id="rId9"/>
    <p:sldLayoutId id="2147483779" r:id="rId10"/>
    <p:sldLayoutId id="2147483780" r:id="rId11"/>
  </p:sldLayoutIdLst>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4A7DA1-FB47-4AA3-92EE-E25F72DB691D}"/>
              </a:ext>
            </a:extLst>
          </p:cNvPr>
          <p:cNvSpPr>
            <a:spLocks noGrp="1"/>
          </p:cNvSpPr>
          <p:nvPr>
            <p:ph type="ctrTitle"/>
          </p:nvPr>
        </p:nvSpPr>
        <p:spPr>
          <a:xfrm>
            <a:off x="3491831" y="1453075"/>
            <a:ext cx="5208335" cy="3951851"/>
          </a:xfrm>
        </p:spPr>
        <p:txBody>
          <a:bodyPr/>
          <a:lstStyle/>
          <a:p>
            <a:br>
              <a:rPr lang="en-GB" sz="6600" spc="-150" dirty="0">
                <a:latin typeface="Oswald" panose="020B0604020202020204" charset="0"/>
              </a:rPr>
            </a:br>
            <a:r>
              <a:rPr lang="en-GB" sz="6600" spc="-150" dirty="0">
                <a:latin typeface="Oswald" panose="020B0604020202020204" charset="0"/>
              </a:rPr>
              <a:t>Introduction to Social Research </a:t>
            </a:r>
            <a:br>
              <a:rPr lang="en-GB" sz="6600" spc="-150" dirty="0">
                <a:solidFill>
                  <a:schemeClr val="accent3">
                    <a:lumMod val="75000"/>
                  </a:schemeClr>
                </a:solidFill>
                <a:latin typeface="Oswald" panose="020B0604020202020204" charset="0"/>
              </a:rPr>
            </a:br>
            <a:endParaRPr lang="en-GB" sz="6600" spc="-150" dirty="0">
              <a:solidFill>
                <a:schemeClr val="accent3">
                  <a:lumMod val="75000"/>
                </a:schemeClr>
              </a:solidFill>
              <a:latin typeface="Oswald" panose="020B0604020202020204" charset="0"/>
            </a:endParaRPr>
          </a:p>
        </p:txBody>
      </p:sp>
    </p:spTree>
    <p:extLst>
      <p:ext uri="{BB962C8B-B14F-4D97-AF65-F5344CB8AC3E}">
        <p14:creationId xmlns:p14="http://schemas.microsoft.com/office/powerpoint/2010/main" val="30076786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E99762-D6E5-450D-85BB-19C3CA50929C}"/>
              </a:ext>
            </a:extLst>
          </p:cNvPr>
          <p:cNvSpPr>
            <a:spLocks noGrp="1"/>
          </p:cNvSpPr>
          <p:nvPr>
            <p:ph type="title"/>
          </p:nvPr>
        </p:nvSpPr>
        <p:spPr>
          <a:xfrm>
            <a:off x="428234" y="-9526"/>
            <a:ext cx="11763765" cy="1066800"/>
          </a:xfrm>
          <a:solidFill>
            <a:srgbClr val="163788"/>
          </a:solidFill>
        </p:spPr>
        <p:txBody>
          <a:bodyPr>
            <a:normAutofit/>
          </a:bodyPr>
          <a:lstStyle/>
          <a:p>
            <a:r>
              <a:rPr lang="en-GB" b="1" dirty="0">
                <a:solidFill>
                  <a:schemeClr val="bg1"/>
                </a:solidFill>
              </a:rPr>
              <a:t> 	</a:t>
            </a:r>
            <a:r>
              <a:rPr lang="en-GB" sz="4800" b="1" dirty="0">
                <a:solidFill>
                  <a:schemeClr val="bg1"/>
                </a:solidFill>
                <a:latin typeface="Sabon Next LT" panose="02000500000000000000" pitchFamily="2" charset="0"/>
                <a:cs typeface="Sabon Next LT" panose="02000500000000000000" pitchFamily="2" charset="0"/>
              </a:rPr>
              <a:t>Interpretative paradigm </a:t>
            </a:r>
          </a:p>
        </p:txBody>
      </p:sp>
      <p:sp>
        <p:nvSpPr>
          <p:cNvPr id="5" name="Content Placeholder 4">
            <a:extLst>
              <a:ext uri="{FF2B5EF4-FFF2-40B4-BE49-F238E27FC236}">
                <a16:creationId xmlns:a16="http://schemas.microsoft.com/office/drawing/2014/main" id="{34360FC8-C293-400E-8CE2-FB119473D25C}"/>
              </a:ext>
            </a:extLst>
          </p:cNvPr>
          <p:cNvSpPr>
            <a:spLocks noGrp="1"/>
          </p:cNvSpPr>
          <p:nvPr>
            <p:ph sz="half" idx="1"/>
          </p:nvPr>
        </p:nvSpPr>
        <p:spPr>
          <a:xfrm>
            <a:off x="428234" y="1057274"/>
            <a:ext cx="11763766" cy="5800725"/>
          </a:xfrm>
          <a:solidFill>
            <a:srgbClr val="FFFFFF"/>
          </a:solidFill>
        </p:spPr>
        <p:txBody>
          <a:bodyPr>
            <a:normAutofit/>
          </a:bodyPr>
          <a:lstStyle/>
          <a:p>
            <a:pPr marL="0" indent="0">
              <a:buNone/>
            </a:pPr>
            <a:endParaRPr lang="en-GB" sz="2800" i="1" dirty="0">
              <a:solidFill>
                <a:schemeClr val="tx1"/>
              </a:solidFill>
              <a:latin typeface="Posterama" panose="020B0502040204020203" pitchFamily="34" charset="0"/>
              <a:cs typeface="Posterama" panose="020B0502040204020203" pitchFamily="34" charset="0"/>
            </a:endParaRPr>
          </a:p>
          <a:p>
            <a:r>
              <a:rPr lang="en-GB" sz="2800" dirty="0">
                <a:solidFill>
                  <a:schemeClr val="tx1"/>
                </a:solidFill>
                <a:latin typeface="Posterama" panose="020B0502040204020203" pitchFamily="34" charset="0"/>
                <a:cs typeface="Posterama" panose="020B0502040204020203" pitchFamily="34" charset="0"/>
              </a:rPr>
              <a:t>Positivism was challenged in the middle of the 20th century: </a:t>
            </a:r>
            <a:r>
              <a:rPr lang="en-GB" sz="2800" dirty="0">
                <a:solidFill>
                  <a:srgbClr val="FF0000"/>
                </a:solidFill>
                <a:latin typeface="Posterama" panose="020B0502040204020203" pitchFamily="34" charset="0"/>
                <a:cs typeface="Posterama" panose="020B0502040204020203" pitchFamily="34" charset="0"/>
              </a:rPr>
              <a:t>methodology and perception of reality</a:t>
            </a:r>
            <a:r>
              <a:rPr lang="en-GB" sz="2800" dirty="0">
                <a:solidFill>
                  <a:schemeClr val="tx1"/>
                </a:solidFill>
                <a:latin typeface="Posterama" panose="020B0502040204020203" pitchFamily="34" charset="0"/>
                <a:cs typeface="Posterama" panose="020B0502040204020203" pitchFamily="34" charset="0"/>
              </a:rPr>
              <a:t>.</a:t>
            </a:r>
          </a:p>
          <a:p>
            <a:r>
              <a:rPr lang="en-GB" sz="2800" dirty="0">
                <a:solidFill>
                  <a:schemeClr val="tx1"/>
                </a:solidFill>
                <a:latin typeface="Posterama" panose="020B0502040204020203" pitchFamily="34" charset="0"/>
                <a:cs typeface="Posterama" panose="020B0502040204020203" pitchFamily="34" charset="0"/>
              </a:rPr>
              <a:t>The interpretative perspective/paradigm was developed as a result. </a:t>
            </a:r>
          </a:p>
          <a:p>
            <a:r>
              <a:rPr lang="en-GB" sz="2800" dirty="0">
                <a:solidFill>
                  <a:schemeClr val="tx1"/>
                </a:solidFill>
                <a:latin typeface="Posterama" panose="020B0502040204020203" pitchFamily="34" charset="0"/>
                <a:cs typeface="Posterama" panose="020B0502040204020203" pitchFamily="34" charset="0"/>
              </a:rPr>
              <a:t>It posits that reality is internally experienced, is socially constructed through interaction and interpreted through the actors and is based on the definition people attach to it.</a:t>
            </a:r>
          </a:p>
          <a:p>
            <a:r>
              <a:rPr lang="en-GB" sz="2800" dirty="0">
                <a:solidFill>
                  <a:schemeClr val="tx1"/>
                </a:solidFill>
                <a:latin typeface="Posterama" panose="020B0502040204020203" pitchFamily="34" charset="0"/>
                <a:cs typeface="Posterama" panose="020B0502040204020203" pitchFamily="34" charset="0"/>
              </a:rPr>
              <a:t>Knowledge is subjective and human understanding is </a:t>
            </a:r>
            <a:r>
              <a:rPr lang="en-GB" sz="2800" dirty="0">
                <a:solidFill>
                  <a:srgbClr val="FF0000"/>
                </a:solidFill>
                <a:latin typeface="Posterama" panose="020B0502040204020203" pitchFamily="34" charset="0"/>
                <a:cs typeface="Posterama" panose="020B0502040204020203" pitchFamily="34" charset="0"/>
              </a:rPr>
              <a:t>varied</a:t>
            </a:r>
            <a:r>
              <a:rPr lang="en-GB" sz="2800" dirty="0">
                <a:solidFill>
                  <a:schemeClr val="tx1"/>
                </a:solidFill>
                <a:latin typeface="Posterama" panose="020B0502040204020203" pitchFamily="34" charset="0"/>
                <a:cs typeface="Posterama" panose="020B0502040204020203" pitchFamily="34" charset="0"/>
              </a:rPr>
              <a:t> and </a:t>
            </a:r>
            <a:r>
              <a:rPr lang="en-GB" sz="2800" dirty="0">
                <a:solidFill>
                  <a:srgbClr val="FF0000"/>
                </a:solidFill>
                <a:latin typeface="Posterama" panose="020B0502040204020203" pitchFamily="34" charset="0"/>
                <a:cs typeface="Posterama" panose="020B0502040204020203" pitchFamily="34" charset="0"/>
              </a:rPr>
              <a:t>multiple</a:t>
            </a:r>
            <a:r>
              <a:rPr lang="en-GB" sz="2800" dirty="0">
                <a:solidFill>
                  <a:schemeClr val="tx1"/>
                </a:solidFill>
                <a:latin typeface="Posterama" panose="020B0502040204020203" pitchFamily="34" charset="0"/>
                <a:cs typeface="Posterama" panose="020B0502040204020203" pitchFamily="34" charset="0"/>
              </a:rPr>
              <a:t>. Researchers must look for complexity of views rather than few categories</a:t>
            </a:r>
          </a:p>
          <a:p>
            <a:pPr marL="0" indent="0">
              <a:buNone/>
            </a:pPr>
            <a:r>
              <a:rPr lang="en-GB" sz="2800" dirty="0">
                <a:solidFill>
                  <a:schemeClr val="tx1"/>
                </a:solidFill>
                <a:latin typeface="Posterama" panose="020B0502040204020203" pitchFamily="34" charset="0"/>
                <a:cs typeface="Posterama" panose="020B0502040204020203" pitchFamily="34" charset="0"/>
              </a:rPr>
              <a:t> </a:t>
            </a:r>
          </a:p>
          <a:p>
            <a:pPr marL="0" indent="0">
              <a:buNone/>
            </a:pPr>
            <a:endParaRPr lang="en-GB" sz="2800" dirty="0">
              <a:solidFill>
                <a:schemeClr val="tx1"/>
              </a:solidFill>
              <a:latin typeface="Posterama" panose="020B0502040204020203" pitchFamily="34" charset="0"/>
              <a:cs typeface="Posterama" panose="020B0502040204020203" pitchFamily="34" charset="0"/>
            </a:endParaRPr>
          </a:p>
          <a:p>
            <a:pPr marL="0" indent="0">
              <a:buNone/>
            </a:pPr>
            <a:endParaRPr lang="en-GB" sz="2800" dirty="0">
              <a:solidFill>
                <a:schemeClr val="tx1"/>
              </a:solidFill>
              <a:latin typeface="Posterama" panose="020B0502040204020203" pitchFamily="34" charset="0"/>
              <a:cs typeface="Posterama" panose="020B0502040204020203" pitchFamily="34" charset="0"/>
            </a:endParaRPr>
          </a:p>
        </p:txBody>
      </p:sp>
    </p:spTree>
    <p:extLst>
      <p:ext uri="{BB962C8B-B14F-4D97-AF65-F5344CB8AC3E}">
        <p14:creationId xmlns:p14="http://schemas.microsoft.com/office/powerpoint/2010/main" val="18540487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E99762-D6E5-450D-85BB-19C3CA50929C}"/>
              </a:ext>
            </a:extLst>
          </p:cNvPr>
          <p:cNvSpPr>
            <a:spLocks noGrp="1"/>
          </p:cNvSpPr>
          <p:nvPr>
            <p:ph type="title"/>
          </p:nvPr>
        </p:nvSpPr>
        <p:spPr>
          <a:xfrm>
            <a:off x="428234" y="-9526"/>
            <a:ext cx="11763765" cy="1066800"/>
          </a:xfrm>
          <a:solidFill>
            <a:srgbClr val="163788"/>
          </a:solidFill>
        </p:spPr>
        <p:txBody>
          <a:bodyPr>
            <a:normAutofit/>
          </a:bodyPr>
          <a:lstStyle/>
          <a:p>
            <a:r>
              <a:rPr lang="en-GB" b="1" dirty="0">
                <a:solidFill>
                  <a:schemeClr val="bg1"/>
                </a:solidFill>
              </a:rPr>
              <a:t> 	</a:t>
            </a:r>
            <a:r>
              <a:rPr lang="en-GB" sz="4800" b="1" dirty="0">
                <a:solidFill>
                  <a:schemeClr val="bg1"/>
                </a:solidFill>
                <a:latin typeface="Sabon Next LT" panose="02000500000000000000" pitchFamily="2" charset="0"/>
                <a:cs typeface="Sabon Next LT" panose="02000500000000000000" pitchFamily="2" charset="0"/>
              </a:rPr>
              <a:t>Goals of social research </a:t>
            </a:r>
          </a:p>
        </p:txBody>
      </p:sp>
      <p:sp>
        <p:nvSpPr>
          <p:cNvPr id="5" name="Content Placeholder 4">
            <a:extLst>
              <a:ext uri="{FF2B5EF4-FFF2-40B4-BE49-F238E27FC236}">
                <a16:creationId xmlns:a16="http://schemas.microsoft.com/office/drawing/2014/main" id="{34360FC8-C293-400E-8CE2-FB119473D25C}"/>
              </a:ext>
            </a:extLst>
          </p:cNvPr>
          <p:cNvSpPr>
            <a:spLocks noGrp="1"/>
          </p:cNvSpPr>
          <p:nvPr>
            <p:ph sz="half" idx="1"/>
          </p:nvPr>
        </p:nvSpPr>
        <p:spPr>
          <a:xfrm>
            <a:off x="428234" y="1057274"/>
            <a:ext cx="11763766" cy="5800725"/>
          </a:xfrm>
          <a:solidFill>
            <a:srgbClr val="FFFFFF"/>
          </a:solidFill>
        </p:spPr>
        <p:txBody>
          <a:bodyPr>
            <a:normAutofit/>
          </a:bodyPr>
          <a:lstStyle/>
          <a:p>
            <a:pPr marL="0" indent="0">
              <a:buNone/>
            </a:pPr>
            <a:endParaRPr lang="en-GB" sz="2800" i="1" dirty="0">
              <a:solidFill>
                <a:schemeClr val="tx1"/>
              </a:solidFill>
              <a:latin typeface="Posterama" panose="020B0502040204020203" pitchFamily="34" charset="0"/>
              <a:cs typeface="Posterama" panose="020B0502040204020203" pitchFamily="34" charset="0"/>
            </a:endParaRPr>
          </a:p>
          <a:p>
            <a:pPr marL="0" indent="0">
              <a:buNone/>
            </a:pPr>
            <a:r>
              <a:rPr lang="en-GB" sz="2800" dirty="0">
                <a:solidFill>
                  <a:schemeClr val="tx1"/>
                </a:solidFill>
                <a:latin typeface="Posterama" panose="020B0502040204020203" pitchFamily="34" charset="0"/>
                <a:cs typeface="Posterama" panose="020B0502040204020203" pitchFamily="34" charset="0"/>
              </a:rPr>
              <a:t>There are generally four major goals of social science research and these include: </a:t>
            </a:r>
          </a:p>
          <a:p>
            <a:pPr marL="0" indent="0">
              <a:buNone/>
            </a:pPr>
            <a:endParaRPr lang="en-GB" sz="2800" dirty="0">
              <a:solidFill>
                <a:schemeClr val="tx1"/>
              </a:solidFill>
              <a:latin typeface="Posterama" panose="020B0502040204020203" pitchFamily="34" charset="0"/>
              <a:cs typeface="Posterama" panose="020B0502040204020203" pitchFamily="34" charset="0"/>
            </a:endParaRPr>
          </a:p>
          <a:p>
            <a:r>
              <a:rPr lang="en-GB" sz="2800" dirty="0">
                <a:solidFill>
                  <a:schemeClr val="tx1"/>
                </a:solidFill>
                <a:latin typeface="Posterama" panose="020B0502040204020203" pitchFamily="34" charset="0"/>
                <a:cs typeface="Posterama" panose="020B0502040204020203" pitchFamily="34" charset="0"/>
              </a:rPr>
              <a:t>Description</a:t>
            </a:r>
          </a:p>
          <a:p>
            <a:r>
              <a:rPr lang="en-GB" sz="2800" dirty="0">
                <a:solidFill>
                  <a:schemeClr val="tx1"/>
                </a:solidFill>
                <a:latin typeface="Posterama" panose="020B0502040204020203" pitchFamily="34" charset="0"/>
                <a:cs typeface="Posterama" panose="020B0502040204020203" pitchFamily="34" charset="0"/>
              </a:rPr>
              <a:t>Explanation</a:t>
            </a:r>
          </a:p>
          <a:p>
            <a:r>
              <a:rPr lang="en-GB" sz="2800" dirty="0">
                <a:solidFill>
                  <a:schemeClr val="tx1"/>
                </a:solidFill>
                <a:latin typeface="Posterama" panose="020B0502040204020203" pitchFamily="34" charset="0"/>
                <a:cs typeface="Posterama" panose="020B0502040204020203" pitchFamily="34" charset="0"/>
              </a:rPr>
              <a:t>Understanding</a:t>
            </a:r>
          </a:p>
          <a:p>
            <a:r>
              <a:rPr lang="en-GB" sz="2800" dirty="0">
                <a:solidFill>
                  <a:schemeClr val="tx1"/>
                </a:solidFill>
                <a:latin typeface="Posterama" panose="020B0502040204020203" pitchFamily="34" charset="0"/>
                <a:cs typeface="Posterama" panose="020B0502040204020203" pitchFamily="34" charset="0"/>
              </a:rPr>
              <a:t>Prediction </a:t>
            </a:r>
          </a:p>
          <a:p>
            <a:pPr marL="0" indent="0">
              <a:buNone/>
            </a:pPr>
            <a:r>
              <a:rPr lang="en-GB" sz="2800" dirty="0">
                <a:solidFill>
                  <a:schemeClr val="tx1"/>
                </a:solidFill>
                <a:latin typeface="Posterama" panose="020B0502040204020203" pitchFamily="34" charset="0"/>
                <a:cs typeface="Posterama" panose="020B0502040204020203" pitchFamily="34" charset="0"/>
              </a:rPr>
              <a:t> </a:t>
            </a:r>
          </a:p>
          <a:p>
            <a:pPr marL="0" indent="0">
              <a:buNone/>
            </a:pPr>
            <a:endParaRPr lang="en-GB" sz="2800" dirty="0">
              <a:solidFill>
                <a:schemeClr val="tx1"/>
              </a:solidFill>
              <a:latin typeface="Posterama" panose="020B0502040204020203" pitchFamily="34" charset="0"/>
              <a:cs typeface="Posterama" panose="020B0502040204020203" pitchFamily="34" charset="0"/>
            </a:endParaRPr>
          </a:p>
          <a:p>
            <a:pPr marL="0" indent="0">
              <a:buNone/>
            </a:pPr>
            <a:endParaRPr lang="en-GB" sz="2800" dirty="0">
              <a:solidFill>
                <a:schemeClr val="tx1"/>
              </a:solidFill>
              <a:latin typeface="Posterama" panose="020B0502040204020203" pitchFamily="34" charset="0"/>
              <a:cs typeface="Posterama" panose="020B0502040204020203" pitchFamily="34" charset="0"/>
            </a:endParaRPr>
          </a:p>
        </p:txBody>
      </p:sp>
    </p:spTree>
    <p:extLst>
      <p:ext uri="{BB962C8B-B14F-4D97-AF65-F5344CB8AC3E}">
        <p14:creationId xmlns:p14="http://schemas.microsoft.com/office/powerpoint/2010/main" val="3755764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bg/>
                                          </p:spTgt>
                                        </p:tgtEl>
                                        <p:attrNameLst>
                                          <p:attrName>style.visibility</p:attrName>
                                        </p:attrNameLst>
                                      </p:cBhvr>
                                      <p:to>
                                        <p:strVal val="visible"/>
                                      </p:to>
                                    </p:set>
                                    <p:animEffect transition="in" filter="fade">
                                      <p:cBhvr>
                                        <p:cTn id="7" dur="1000"/>
                                        <p:tgtEl>
                                          <p:spTgt spid="5">
                                            <p:bg/>
                                          </p:spTgt>
                                        </p:tgtEl>
                                      </p:cBhvr>
                                    </p:animEffect>
                                    <p:anim calcmode="lin" valueType="num">
                                      <p:cBhvr>
                                        <p:cTn id="8" dur="1000" fill="hold"/>
                                        <p:tgtEl>
                                          <p:spTgt spid="5">
                                            <p:bg/>
                                          </p:spTgt>
                                        </p:tgtEl>
                                        <p:attrNameLst>
                                          <p:attrName>ppt_x</p:attrName>
                                        </p:attrNameLst>
                                      </p:cBhvr>
                                      <p:tavLst>
                                        <p:tav tm="0">
                                          <p:val>
                                            <p:strVal val="#ppt_x"/>
                                          </p:val>
                                        </p:tav>
                                        <p:tav tm="100000">
                                          <p:val>
                                            <p:strVal val="#ppt_x"/>
                                          </p:val>
                                        </p:tav>
                                      </p:tavLst>
                                    </p:anim>
                                    <p:anim calcmode="lin" valueType="num">
                                      <p:cBhvr>
                                        <p:cTn id="9" dur="1000" fill="hold"/>
                                        <p:tgtEl>
                                          <p:spTgt spid="5">
                                            <p:bg/>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E99762-D6E5-450D-85BB-19C3CA50929C}"/>
              </a:ext>
            </a:extLst>
          </p:cNvPr>
          <p:cNvSpPr>
            <a:spLocks noGrp="1"/>
          </p:cNvSpPr>
          <p:nvPr>
            <p:ph type="title"/>
          </p:nvPr>
        </p:nvSpPr>
        <p:spPr>
          <a:xfrm>
            <a:off x="428234" y="-9526"/>
            <a:ext cx="11763765" cy="1066800"/>
          </a:xfrm>
          <a:solidFill>
            <a:srgbClr val="163788"/>
          </a:solidFill>
        </p:spPr>
        <p:txBody>
          <a:bodyPr>
            <a:normAutofit/>
          </a:bodyPr>
          <a:lstStyle/>
          <a:p>
            <a:r>
              <a:rPr lang="en-GB" b="1" dirty="0">
                <a:solidFill>
                  <a:schemeClr val="bg1"/>
                </a:solidFill>
              </a:rPr>
              <a:t> 	</a:t>
            </a:r>
            <a:r>
              <a:rPr lang="en-GB" sz="4800" b="1" dirty="0">
                <a:solidFill>
                  <a:schemeClr val="bg1"/>
                </a:solidFill>
                <a:latin typeface="Sabon Next LT" panose="02000500000000000000" pitchFamily="2" charset="0"/>
                <a:cs typeface="Sabon Next LT" panose="02000500000000000000" pitchFamily="2" charset="0"/>
              </a:rPr>
              <a:t>Goals of social research </a:t>
            </a:r>
          </a:p>
        </p:txBody>
      </p:sp>
      <p:sp>
        <p:nvSpPr>
          <p:cNvPr id="5" name="Content Placeholder 4">
            <a:extLst>
              <a:ext uri="{FF2B5EF4-FFF2-40B4-BE49-F238E27FC236}">
                <a16:creationId xmlns:a16="http://schemas.microsoft.com/office/drawing/2014/main" id="{34360FC8-C293-400E-8CE2-FB119473D25C}"/>
              </a:ext>
            </a:extLst>
          </p:cNvPr>
          <p:cNvSpPr>
            <a:spLocks noGrp="1"/>
          </p:cNvSpPr>
          <p:nvPr>
            <p:ph sz="half" idx="1"/>
          </p:nvPr>
        </p:nvSpPr>
        <p:spPr>
          <a:xfrm>
            <a:off x="428234" y="1057274"/>
            <a:ext cx="11763766" cy="5800725"/>
          </a:xfrm>
          <a:solidFill>
            <a:srgbClr val="FFFFFF"/>
          </a:solidFill>
        </p:spPr>
        <p:txBody>
          <a:bodyPr>
            <a:normAutofit/>
          </a:bodyPr>
          <a:lstStyle/>
          <a:p>
            <a:pPr marL="0" indent="0">
              <a:buNone/>
            </a:pPr>
            <a:endParaRPr lang="en-GB" sz="2800" dirty="0">
              <a:solidFill>
                <a:schemeClr val="tx1"/>
              </a:solidFill>
              <a:latin typeface="Posterama" panose="020B0502040204020203" pitchFamily="34" charset="0"/>
              <a:cs typeface="Posterama" panose="020B0502040204020203" pitchFamily="34" charset="0"/>
            </a:endParaRPr>
          </a:p>
          <a:p>
            <a:r>
              <a:rPr lang="en-GB" sz="2800" b="1" dirty="0">
                <a:solidFill>
                  <a:schemeClr val="tx1"/>
                </a:solidFill>
                <a:latin typeface="Posterama" panose="020B0502040204020203" pitchFamily="34" charset="0"/>
                <a:cs typeface="Posterama" panose="020B0502040204020203" pitchFamily="34" charset="0"/>
              </a:rPr>
              <a:t>Description</a:t>
            </a:r>
            <a:r>
              <a:rPr lang="en-GB" sz="2800" dirty="0">
                <a:solidFill>
                  <a:schemeClr val="tx1"/>
                </a:solidFill>
                <a:latin typeface="Posterama" panose="020B0502040204020203" pitchFamily="34" charset="0"/>
                <a:cs typeface="Posterama" panose="020B0502040204020203" pitchFamily="34" charset="0"/>
              </a:rPr>
              <a:t> refers to the accurate and precise measurement and reporting of events and social phenomena, including characteristics of social phenomena.</a:t>
            </a:r>
          </a:p>
          <a:p>
            <a:r>
              <a:rPr lang="en-GB" sz="2800" b="1" dirty="0">
                <a:solidFill>
                  <a:schemeClr val="tx1"/>
                </a:solidFill>
                <a:latin typeface="Posterama" panose="020B0502040204020203" pitchFamily="34" charset="0"/>
                <a:cs typeface="Posterama" panose="020B0502040204020203" pitchFamily="34" charset="0"/>
              </a:rPr>
              <a:t>Explanation</a:t>
            </a:r>
            <a:r>
              <a:rPr lang="en-GB" sz="2800" dirty="0">
                <a:solidFill>
                  <a:schemeClr val="tx1"/>
                </a:solidFill>
                <a:latin typeface="Posterama" panose="020B0502040204020203" pitchFamily="34" charset="0"/>
                <a:cs typeface="Posterama" panose="020B0502040204020203" pitchFamily="34" charset="0"/>
              </a:rPr>
              <a:t> involves answering the why question-investigation of causes underlying the existence of phenomenon. For example, HIV/AIDS, poverty, street kids, crime, unemployment, corruption.</a:t>
            </a:r>
          </a:p>
          <a:p>
            <a:r>
              <a:rPr lang="en-GB" sz="2800" b="1" dirty="0">
                <a:solidFill>
                  <a:schemeClr val="tx1"/>
                </a:solidFill>
                <a:latin typeface="Posterama" panose="020B0502040204020203" pitchFamily="34" charset="0"/>
                <a:cs typeface="Posterama" panose="020B0502040204020203" pitchFamily="34" charset="0"/>
              </a:rPr>
              <a:t>Understanding</a:t>
            </a:r>
            <a:r>
              <a:rPr lang="en-GB" sz="2800" dirty="0">
                <a:solidFill>
                  <a:schemeClr val="tx1"/>
                </a:solidFill>
                <a:latin typeface="Posterama" panose="020B0502040204020203" pitchFamily="34" charset="0"/>
                <a:cs typeface="Posterama" panose="020B0502040204020203" pitchFamily="34" charset="0"/>
              </a:rPr>
              <a:t> means to grasp the meaning of human behaviour and actions.</a:t>
            </a:r>
          </a:p>
          <a:p>
            <a:r>
              <a:rPr lang="en-GB" sz="2800" b="1" dirty="0">
                <a:solidFill>
                  <a:schemeClr val="tx1"/>
                </a:solidFill>
                <a:latin typeface="Posterama" panose="020B0502040204020203" pitchFamily="34" charset="0"/>
                <a:cs typeface="Posterama" panose="020B0502040204020203" pitchFamily="34" charset="0"/>
              </a:rPr>
              <a:t>Prediction</a:t>
            </a:r>
            <a:r>
              <a:rPr lang="en-GB" sz="2800" dirty="0">
                <a:solidFill>
                  <a:schemeClr val="tx1"/>
                </a:solidFill>
                <a:latin typeface="Posterama" panose="020B0502040204020203" pitchFamily="34" charset="0"/>
                <a:cs typeface="Posterama" panose="020B0502040204020203" pitchFamily="34" charset="0"/>
              </a:rPr>
              <a:t> entails predicting the value of one social phenomenon given another.  </a:t>
            </a:r>
          </a:p>
          <a:p>
            <a:pPr marL="0" indent="0">
              <a:buNone/>
            </a:pPr>
            <a:r>
              <a:rPr lang="en-GB" sz="2800" dirty="0">
                <a:solidFill>
                  <a:schemeClr val="tx1"/>
                </a:solidFill>
                <a:latin typeface="Posterama" panose="020B0502040204020203" pitchFamily="34" charset="0"/>
                <a:cs typeface="Posterama" panose="020B0502040204020203" pitchFamily="34" charset="0"/>
              </a:rPr>
              <a:t> </a:t>
            </a:r>
          </a:p>
          <a:p>
            <a:pPr marL="0" indent="0">
              <a:buNone/>
            </a:pPr>
            <a:endParaRPr lang="en-GB" sz="2800" dirty="0">
              <a:solidFill>
                <a:schemeClr val="tx1"/>
              </a:solidFill>
              <a:latin typeface="Posterama" panose="020B0502040204020203" pitchFamily="34" charset="0"/>
              <a:cs typeface="Posterama" panose="020B0502040204020203" pitchFamily="34" charset="0"/>
            </a:endParaRPr>
          </a:p>
          <a:p>
            <a:pPr marL="0" indent="0">
              <a:buNone/>
            </a:pPr>
            <a:endParaRPr lang="en-GB" sz="2800" dirty="0">
              <a:solidFill>
                <a:schemeClr val="tx1"/>
              </a:solidFill>
              <a:latin typeface="Posterama" panose="020B0502040204020203" pitchFamily="34" charset="0"/>
              <a:cs typeface="Posterama" panose="020B0502040204020203" pitchFamily="34" charset="0"/>
            </a:endParaRPr>
          </a:p>
        </p:txBody>
      </p:sp>
    </p:spTree>
    <p:extLst>
      <p:ext uri="{BB962C8B-B14F-4D97-AF65-F5344CB8AC3E}">
        <p14:creationId xmlns:p14="http://schemas.microsoft.com/office/powerpoint/2010/main" val="3163753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E99762-D6E5-450D-85BB-19C3CA50929C}"/>
              </a:ext>
            </a:extLst>
          </p:cNvPr>
          <p:cNvSpPr>
            <a:spLocks noGrp="1"/>
          </p:cNvSpPr>
          <p:nvPr>
            <p:ph type="title"/>
          </p:nvPr>
        </p:nvSpPr>
        <p:spPr>
          <a:xfrm>
            <a:off x="428234" y="-9526"/>
            <a:ext cx="11763765" cy="1066800"/>
          </a:xfrm>
          <a:solidFill>
            <a:srgbClr val="163788"/>
          </a:solidFill>
        </p:spPr>
        <p:txBody>
          <a:bodyPr>
            <a:normAutofit/>
          </a:bodyPr>
          <a:lstStyle/>
          <a:p>
            <a:r>
              <a:rPr lang="en-GB" b="1" dirty="0">
                <a:solidFill>
                  <a:schemeClr val="bg1"/>
                </a:solidFill>
              </a:rPr>
              <a:t> 	</a:t>
            </a:r>
            <a:r>
              <a:rPr lang="en-GB" sz="4800" b="1" dirty="0">
                <a:solidFill>
                  <a:schemeClr val="bg1"/>
                </a:solidFill>
                <a:latin typeface="Sabon Next LT" panose="02000500000000000000" pitchFamily="2" charset="0"/>
                <a:cs typeface="Sabon Next LT" panose="02000500000000000000" pitchFamily="2" charset="0"/>
              </a:rPr>
              <a:t>Characteristics of social research </a:t>
            </a:r>
          </a:p>
        </p:txBody>
      </p:sp>
      <p:sp>
        <p:nvSpPr>
          <p:cNvPr id="5" name="Content Placeholder 4">
            <a:extLst>
              <a:ext uri="{FF2B5EF4-FFF2-40B4-BE49-F238E27FC236}">
                <a16:creationId xmlns:a16="http://schemas.microsoft.com/office/drawing/2014/main" id="{34360FC8-C293-400E-8CE2-FB119473D25C}"/>
              </a:ext>
            </a:extLst>
          </p:cNvPr>
          <p:cNvSpPr>
            <a:spLocks noGrp="1"/>
          </p:cNvSpPr>
          <p:nvPr>
            <p:ph sz="half" idx="1"/>
          </p:nvPr>
        </p:nvSpPr>
        <p:spPr>
          <a:xfrm>
            <a:off x="428234" y="1057274"/>
            <a:ext cx="11763766" cy="5800725"/>
          </a:xfrm>
          <a:solidFill>
            <a:srgbClr val="FFFFFF"/>
          </a:solidFill>
        </p:spPr>
        <p:txBody>
          <a:bodyPr>
            <a:normAutofit fontScale="92500"/>
          </a:bodyPr>
          <a:lstStyle/>
          <a:p>
            <a:pPr marL="0" indent="0">
              <a:buNone/>
            </a:pPr>
            <a:endParaRPr lang="en-GB" sz="2800" dirty="0">
              <a:solidFill>
                <a:schemeClr val="tx1"/>
              </a:solidFill>
              <a:latin typeface="Posterama" panose="020B0502040204020203" pitchFamily="34" charset="0"/>
              <a:cs typeface="Posterama" panose="020B0502040204020203" pitchFamily="34" charset="0"/>
            </a:endParaRPr>
          </a:p>
          <a:p>
            <a:r>
              <a:rPr lang="en-GB" sz="2800" dirty="0">
                <a:solidFill>
                  <a:schemeClr val="tx1"/>
                </a:solidFill>
                <a:latin typeface="Posterama" panose="020B0502040204020203" pitchFamily="34" charset="0"/>
                <a:cs typeface="Posterama" panose="020B0502040204020203" pitchFamily="34" charset="0"/>
              </a:rPr>
              <a:t>Research demands a clear statement of a problem. That is, identify the problem (state the problem). What is problematic about a situation? </a:t>
            </a:r>
          </a:p>
          <a:p>
            <a:r>
              <a:rPr lang="en-GB" sz="2800" dirty="0">
                <a:solidFill>
                  <a:schemeClr val="tx1"/>
                </a:solidFill>
                <a:latin typeface="Posterama" panose="020B0502040204020203" pitchFamily="34" charset="0"/>
                <a:cs typeface="Posterama" panose="020B0502040204020203" pitchFamily="34" charset="0"/>
              </a:rPr>
              <a:t>It is directed towards finding answers to the questions and/or solutions to problems.</a:t>
            </a:r>
          </a:p>
          <a:p>
            <a:r>
              <a:rPr lang="en-GB" sz="2800" dirty="0">
                <a:solidFill>
                  <a:schemeClr val="tx1"/>
                </a:solidFill>
                <a:latin typeface="Posterama" panose="020B0502040204020203" pitchFamily="34" charset="0"/>
                <a:cs typeface="Posterama" panose="020B0502040204020203" pitchFamily="34" charset="0"/>
              </a:rPr>
              <a:t>Research builds upon existing data and information and makes use of both the negative and positive aspect that data or information.</a:t>
            </a:r>
          </a:p>
          <a:p>
            <a:r>
              <a:rPr lang="en-GB" sz="2800" dirty="0">
                <a:solidFill>
                  <a:schemeClr val="tx1"/>
                </a:solidFill>
                <a:latin typeface="Posterama" panose="020B0502040204020203" pitchFamily="34" charset="0"/>
                <a:cs typeface="Posterama" panose="020B0502040204020203" pitchFamily="34" charset="0"/>
              </a:rPr>
              <a:t>It adopts scientific methods</a:t>
            </a:r>
          </a:p>
          <a:p>
            <a:r>
              <a:rPr lang="en-GB" sz="2800" dirty="0">
                <a:solidFill>
                  <a:schemeClr val="tx1"/>
                </a:solidFill>
                <a:latin typeface="Posterama" panose="020B0502040204020203" pitchFamily="34" charset="0"/>
                <a:cs typeface="Posterama" panose="020B0502040204020203" pitchFamily="34" charset="0"/>
              </a:rPr>
              <a:t>New data should be collected in every research as per problem identified or defined </a:t>
            </a:r>
          </a:p>
          <a:p>
            <a:r>
              <a:rPr lang="en-GB" sz="2800" dirty="0">
                <a:solidFill>
                  <a:schemeClr val="tx1"/>
                </a:solidFill>
                <a:latin typeface="Posterama" panose="020B0502040204020203" pitchFamily="34" charset="0"/>
                <a:cs typeface="Posterama" panose="020B0502040204020203" pitchFamily="34" charset="0"/>
              </a:rPr>
              <a:t>It develops generalizations, principles or theories</a:t>
            </a:r>
          </a:p>
          <a:p>
            <a:pPr marL="0" indent="0">
              <a:buNone/>
            </a:pPr>
            <a:r>
              <a:rPr lang="en-GB" sz="2800" dirty="0">
                <a:solidFill>
                  <a:schemeClr val="tx1"/>
                </a:solidFill>
                <a:latin typeface="Posterama" panose="020B0502040204020203" pitchFamily="34" charset="0"/>
                <a:cs typeface="Posterama" panose="020B0502040204020203" pitchFamily="34" charset="0"/>
              </a:rPr>
              <a:t> </a:t>
            </a:r>
          </a:p>
          <a:p>
            <a:pPr marL="0" indent="0">
              <a:buNone/>
            </a:pPr>
            <a:endParaRPr lang="en-GB" sz="2800" dirty="0">
              <a:solidFill>
                <a:schemeClr val="tx1"/>
              </a:solidFill>
              <a:latin typeface="Posterama" panose="020B0502040204020203" pitchFamily="34" charset="0"/>
              <a:cs typeface="Posterama" panose="020B0502040204020203" pitchFamily="34" charset="0"/>
            </a:endParaRPr>
          </a:p>
          <a:p>
            <a:pPr marL="0" indent="0">
              <a:buNone/>
            </a:pPr>
            <a:endParaRPr lang="en-GB" sz="2800" dirty="0">
              <a:solidFill>
                <a:schemeClr val="tx1"/>
              </a:solidFill>
              <a:latin typeface="Posterama" panose="020B0502040204020203" pitchFamily="34" charset="0"/>
              <a:cs typeface="Posterama" panose="020B0502040204020203" pitchFamily="34" charset="0"/>
            </a:endParaRPr>
          </a:p>
        </p:txBody>
      </p:sp>
    </p:spTree>
    <p:extLst>
      <p:ext uri="{BB962C8B-B14F-4D97-AF65-F5344CB8AC3E}">
        <p14:creationId xmlns:p14="http://schemas.microsoft.com/office/powerpoint/2010/main" val="4201016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E99762-D6E5-450D-85BB-19C3CA50929C}"/>
              </a:ext>
            </a:extLst>
          </p:cNvPr>
          <p:cNvSpPr>
            <a:spLocks noGrp="1"/>
          </p:cNvSpPr>
          <p:nvPr>
            <p:ph type="title"/>
          </p:nvPr>
        </p:nvSpPr>
        <p:spPr>
          <a:xfrm>
            <a:off x="428234" y="-9526"/>
            <a:ext cx="11763765" cy="1066800"/>
          </a:xfrm>
          <a:solidFill>
            <a:srgbClr val="163788"/>
          </a:solidFill>
        </p:spPr>
        <p:txBody>
          <a:bodyPr>
            <a:normAutofit/>
          </a:bodyPr>
          <a:lstStyle/>
          <a:p>
            <a:r>
              <a:rPr lang="en-GB" b="1" dirty="0">
                <a:solidFill>
                  <a:schemeClr val="bg1"/>
                </a:solidFill>
              </a:rPr>
              <a:t> 	</a:t>
            </a:r>
            <a:r>
              <a:rPr lang="en-GB" sz="4800" b="1" dirty="0">
                <a:solidFill>
                  <a:schemeClr val="bg1"/>
                </a:solidFill>
                <a:latin typeface="Sabon Next LT" panose="02000500000000000000" pitchFamily="2" charset="0"/>
                <a:cs typeface="Sabon Next LT" panose="02000500000000000000" pitchFamily="2" charset="0"/>
              </a:rPr>
              <a:t>Functions of social research </a:t>
            </a:r>
          </a:p>
        </p:txBody>
      </p:sp>
      <p:sp>
        <p:nvSpPr>
          <p:cNvPr id="5" name="Content Placeholder 4">
            <a:extLst>
              <a:ext uri="{FF2B5EF4-FFF2-40B4-BE49-F238E27FC236}">
                <a16:creationId xmlns:a16="http://schemas.microsoft.com/office/drawing/2014/main" id="{34360FC8-C293-400E-8CE2-FB119473D25C}"/>
              </a:ext>
            </a:extLst>
          </p:cNvPr>
          <p:cNvSpPr>
            <a:spLocks noGrp="1"/>
          </p:cNvSpPr>
          <p:nvPr>
            <p:ph sz="half" idx="1"/>
          </p:nvPr>
        </p:nvSpPr>
        <p:spPr>
          <a:xfrm>
            <a:off x="428234" y="1057274"/>
            <a:ext cx="11763766" cy="5800725"/>
          </a:xfrm>
          <a:solidFill>
            <a:srgbClr val="FFFFFF"/>
          </a:solidFill>
        </p:spPr>
        <p:txBody>
          <a:bodyPr>
            <a:normAutofit/>
          </a:bodyPr>
          <a:lstStyle/>
          <a:p>
            <a:pPr marL="0" indent="0">
              <a:buNone/>
            </a:pPr>
            <a:endParaRPr lang="en-GB" sz="2800" dirty="0">
              <a:solidFill>
                <a:schemeClr val="tx1"/>
              </a:solidFill>
              <a:latin typeface="Posterama" panose="020B0502040204020203" pitchFamily="34" charset="0"/>
              <a:cs typeface="Posterama" panose="020B0502040204020203" pitchFamily="34" charset="0"/>
            </a:endParaRPr>
          </a:p>
          <a:p>
            <a:r>
              <a:rPr lang="en-GB" sz="2800" dirty="0">
                <a:solidFill>
                  <a:schemeClr val="tx1"/>
                </a:solidFill>
                <a:latin typeface="Posterama" panose="020B0502040204020203" pitchFamily="34" charset="0"/>
                <a:cs typeface="Posterama" panose="020B0502040204020203" pitchFamily="34" charset="0"/>
              </a:rPr>
              <a:t>It assists in the acquisition of knowledge (as a major use).</a:t>
            </a:r>
          </a:p>
          <a:p>
            <a:r>
              <a:rPr lang="en-GB" sz="2800" dirty="0">
                <a:solidFill>
                  <a:schemeClr val="tx1"/>
                </a:solidFill>
                <a:latin typeface="Posterama" panose="020B0502040204020203" pitchFamily="34" charset="0"/>
                <a:cs typeface="Posterama" panose="020B0502040204020203" pitchFamily="34" charset="0"/>
              </a:rPr>
              <a:t>Research aims to finding solutions to the problem, - socio-economic problems, health problems, organizational and human relational problems and so on.</a:t>
            </a:r>
          </a:p>
          <a:p>
            <a:r>
              <a:rPr lang="en-GB" sz="2800" dirty="0">
                <a:solidFill>
                  <a:schemeClr val="tx1"/>
                </a:solidFill>
                <a:latin typeface="Posterama" panose="020B0502040204020203" pitchFamily="34" charset="0"/>
                <a:cs typeface="Posterama" panose="020B0502040204020203" pitchFamily="34" charset="0"/>
              </a:rPr>
              <a:t>Research reveals the mysteries of nature.</a:t>
            </a:r>
          </a:p>
          <a:p>
            <a:r>
              <a:rPr lang="en-GB" sz="2800" dirty="0">
                <a:solidFill>
                  <a:schemeClr val="tx1"/>
                </a:solidFill>
                <a:latin typeface="Posterama" panose="020B0502040204020203" pitchFamily="34" charset="0"/>
                <a:cs typeface="Posterama" panose="020B0502040204020203" pitchFamily="34" charset="0"/>
              </a:rPr>
              <a:t>Research establishes generalizations and general laws and contributes to theory building in various fields of knowledge.</a:t>
            </a:r>
          </a:p>
          <a:p>
            <a:r>
              <a:rPr lang="en-GB" sz="2800" dirty="0">
                <a:solidFill>
                  <a:schemeClr val="tx1"/>
                </a:solidFill>
                <a:latin typeface="Posterama" panose="020B0502040204020203" pitchFamily="34" charset="0"/>
                <a:cs typeface="Posterama" panose="020B0502040204020203" pitchFamily="34" charset="0"/>
              </a:rPr>
              <a:t>Research provides functional data for rational decision making and formulation of strategies and policies.</a:t>
            </a:r>
          </a:p>
          <a:p>
            <a:pPr marL="0" indent="0">
              <a:buNone/>
            </a:pPr>
            <a:r>
              <a:rPr lang="en-GB" sz="2800" dirty="0">
                <a:solidFill>
                  <a:schemeClr val="tx1"/>
                </a:solidFill>
                <a:latin typeface="Posterama" panose="020B0502040204020203" pitchFamily="34" charset="0"/>
                <a:cs typeface="Posterama" panose="020B0502040204020203" pitchFamily="34" charset="0"/>
              </a:rPr>
              <a:t> </a:t>
            </a:r>
          </a:p>
          <a:p>
            <a:pPr marL="0" indent="0">
              <a:buNone/>
            </a:pPr>
            <a:endParaRPr lang="en-GB" sz="2800" dirty="0">
              <a:solidFill>
                <a:schemeClr val="tx1"/>
              </a:solidFill>
              <a:latin typeface="Posterama" panose="020B0502040204020203" pitchFamily="34" charset="0"/>
              <a:cs typeface="Posterama" panose="020B0502040204020203" pitchFamily="34" charset="0"/>
            </a:endParaRPr>
          </a:p>
          <a:p>
            <a:pPr marL="0" indent="0">
              <a:buNone/>
            </a:pPr>
            <a:endParaRPr lang="en-GB" sz="2800" dirty="0">
              <a:solidFill>
                <a:schemeClr val="tx1"/>
              </a:solidFill>
              <a:latin typeface="Posterama" panose="020B0502040204020203" pitchFamily="34" charset="0"/>
              <a:cs typeface="Posterama" panose="020B0502040204020203" pitchFamily="34" charset="0"/>
            </a:endParaRPr>
          </a:p>
        </p:txBody>
      </p:sp>
    </p:spTree>
    <p:extLst>
      <p:ext uri="{BB962C8B-B14F-4D97-AF65-F5344CB8AC3E}">
        <p14:creationId xmlns:p14="http://schemas.microsoft.com/office/powerpoint/2010/main" val="25909445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4A7DA1-FB47-4AA3-92EE-E25F72DB691D}"/>
              </a:ext>
            </a:extLst>
          </p:cNvPr>
          <p:cNvSpPr>
            <a:spLocks noGrp="1"/>
          </p:cNvSpPr>
          <p:nvPr>
            <p:ph type="ctrTitle"/>
          </p:nvPr>
        </p:nvSpPr>
        <p:spPr>
          <a:xfrm>
            <a:off x="3491831" y="970635"/>
            <a:ext cx="5208335" cy="4916731"/>
          </a:xfrm>
        </p:spPr>
        <p:txBody>
          <a:bodyPr/>
          <a:lstStyle/>
          <a:p>
            <a:br>
              <a:rPr lang="en-GB" sz="6600" spc="-150" dirty="0">
                <a:latin typeface="Oswald" panose="020B0604020202020204" charset="0"/>
              </a:rPr>
            </a:br>
            <a:r>
              <a:rPr lang="en-GB" sz="6600" spc="-150" dirty="0">
                <a:latin typeface="Oswald" panose="020B0604020202020204" charset="0"/>
              </a:rPr>
              <a:t>The end: Thank you.</a:t>
            </a:r>
            <a:br>
              <a:rPr lang="en-GB" sz="6600" spc="-150" dirty="0">
                <a:latin typeface="Oswald" panose="020B0604020202020204" charset="0"/>
              </a:rPr>
            </a:br>
            <a:r>
              <a:rPr lang="en-GB" sz="6600" spc="-150" dirty="0">
                <a:latin typeface="Oswald" panose="020B0604020202020204" charset="0"/>
              </a:rPr>
              <a:t>Questions?</a:t>
            </a:r>
            <a:br>
              <a:rPr lang="en-GB" sz="6600" spc="-150" dirty="0">
                <a:solidFill>
                  <a:schemeClr val="accent3">
                    <a:lumMod val="75000"/>
                  </a:schemeClr>
                </a:solidFill>
                <a:latin typeface="Oswald" panose="020B0604020202020204" charset="0"/>
              </a:rPr>
            </a:br>
            <a:endParaRPr lang="en-GB" sz="6600" spc="-150" dirty="0">
              <a:solidFill>
                <a:schemeClr val="accent3">
                  <a:lumMod val="75000"/>
                </a:schemeClr>
              </a:solidFill>
              <a:latin typeface="Oswald" panose="020B0604020202020204" charset="0"/>
            </a:endParaRPr>
          </a:p>
        </p:txBody>
      </p:sp>
    </p:spTree>
    <p:extLst>
      <p:ext uri="{BB962C8B-B14F-4D97-AF65-F5344CB8AC3E}">
        <p14:creationId xmlns:p14="http://schemas.microsoft.com/office/powerpoint/2010/main" val="42895034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1DBB8B3-D8E4-47B8-99F4-85784E7A26EF}"/>
              </a:ext>
            </a:extLst>
          </p:cNvPr>
          <p:cNvSpPr/>
          <p:nvPr/>
        </p:nvSpPr>
        <p:spPr>
          <a:xfrm>
            <a:off x="5990897" y="0"/>
            <a:ext cx="6201103" cy="6858000"/>
          </a:xfrm>
          <a:prstGeom prst="rect">
            <a:avLst/>
          </a:prstGeom>
          <a:solidFill>
            <a:srgbClr val="002060"/>
          </a:solidFill>
        </p:spPr>
        <p:style>
          <a:lnRef idx="2">
            <a:schemeClr val="accent3"/>
          </a:lnRef>
          <a:fillRef idx="1">
            <a:schemeClr val="lt1"/>
          </a:fillRef>
          <a:effectRef idx="0">
            <a:schemeClr val="accent3"/>
          </a:effectRef>
          <a:fontRef idx="minor">
            <a:schemeClr val="dk1"/>
          </a:fontRef>
        </p:style>
        <p:txBody>
          <a:bodyPr rtlCol="0" anchor="ctr"/>
          <a:lstStyle/>
          <a:p>
            <a:r>
              <a:rPr lang="en-AU" sz="4000" b="1" dirty="0">
                <a:solidFill>
                  <a:schemeClr val="bg1"/>
                </a:solidFill>
                <a:latin typeface="Sabon Next LT" panose="02000500000000000000" pitchFamily="2" charset="0"/>
                <a:cs typeface="Sabon Next LT" panose="02000500000000000000" pitchFamily="2" charset="0"/>
              </a:rPr>
              <a:t>The Outline</a:t>
            </a:r>
          </a:p>
          <a:p>
            <a:endParaRPr lang="en-AU" dirty="0">
              <a:solidFill>
                <a:schemeClr val="bg1"/>
              </a:solidFill>
              <a:latin typeface="Sabon Next LT" panose="02000500000000000000" pitchFamily="2" charset="0"/>
              <a:cs typeface="Sabon Next LT" panose="02000500000000000000" pitchFamily="2" charset="0"/>
            </a:endParaRPr>
          </a:p>
          <a:p>
            <a:pPr marL="514350" indent="-514350">
              <a:buFont typeface="Wingdings" panose="05000000000000000000" pitchFamily="2" charset="2"/>
              <a:buChar char="§"/>
            </a:pPr>
            <a:r>
              <a:rPr lang="en-AU" sz="3200" dirty="0">
                <a:solidFill>
                  <a:schemeClr val="bg1"/>
                </a:solidFill>
                <a:latin typeface="Sabon Next LT" panose="02000500000000000000" pitchFamily="2" charset="0"/>
                <a:cs typeface="Sabon Next LT" panose="02000500000000000000" pitchFamily="2" charset="0"/>
              </a:rPr>
              <a:t>Introduction</a:t>
            </a:r>
          </a:p>
          <a:p>
            <a:pPr marL="514350" indent="-514350">
              <a:buFont typeface="Wingdings" panose="05000000000000000000" pitchFamily="2" charset="2"/>
              <a:buChar char="§"/>
            </a:pPr>
            <a:r>
              <a:rPr lang="en-AU" sz="3200" dirty="0">
                <a:solidFill>
                  <a:schemeClr val="bg1"/>
                </a:solidFill>
                <a:latin typeface="Sabon Next LT" panose="02000500000000000000" pitchFamily="2" charset="0"/>
                <a:cs typeface="Sabon Next LT" panose="02000500000000000000" pitchFamily="2" charset="0"/>
              </a:rPr>
              <a:t>What is social research</a:t>
            </a:r>
          </a:p>
          <a:p>
            <a:pPr marL="514350" indent="-514350">
              <a:buFont typeface="Wingdings" panose="05000000000000000000" pitchFamily="2" charset="2"/>
              <a:buChar char="§"/>
            </a:pPr>
            <a:r>
              <a:rPr lang="en-AU" sz="3200" dirty="0">
                <a:solidFill>
                  <a:schemeClr val="bg1"/>
                </a:solidFill>
                <a:latin typeface="Sabon Next LT" panose="02000500000000000000" pitchFamily="2" charset="0"/>
                <a:cs typeface="Sabon Next LT" panose="02000500000000000000" pitchFamily="2" charset="0"/>
              </a:rPr>
              <a:t>Human knowledge and science</a:t>
            </a:r>
          </a:p>
          <a:p>
            <a:pPr marL="514350" indent="-514350">
              <a:buFont typeface="Wingdings" panose="05000000000000000000" pitchFamily="2" charset="2"/>
              <a:buChar char="§"/>
            </a:pPr>
            <a:r>
              <a:rPr lang="en-AU" sz="3200" dirty="0">
                <a:solidFill>
                  <a:schemeClr val="bg1"/>
                </a:solidFill>
                <a:latin typeface="Sabon Next LT" panose="02000500000000000000" pitchFamily="2" charset="0"/>
                <a:cs typeface="Sabon Next LT" panose="02000500000000000000" pitchFamily="2" charset="0"/>
              </a:rPr>
              <a:t>Sources of knowledge</a:t>
            </a:r>
          </a:p>
          <a:p>
            <a:pPr marL="514350" indent="-514350">
              <a:buFont typeface="Wingdings" panose="05000000000000000000" pitchFamily="2" charset="2"/>
              <a:buChar char="§"/>
            </a:pPr>
            <a:r>
              <a:rPr lang="en-AU" sz="3200" dirty="0">
                <a:solidFill>
                  <a:schemeClr val="bg1"/>
                </a:solidFill>
                <a:latin typeface="Sabon Next LT" panose="02000500000000000000" pitchFamily="2" charset="0"/>
                <a:cs typeface="Sabon Next LT" panose="02000500000000000000" pitchFamily="2" charset="0"/>
              </a:rPr>
              <a:t>Historical overview</a:t>
            </a:r>
          </a:p>
          <a:p>
            <a:pPr marL="514350" indent="-514350">
              <a:buFont typeface="Wingdings" panose="05000000000000000000" pitchFamily="2" charset="2"/>
              <a:buChar char="§"/>
            </a:pPr>
            <a:r>
              <a:rPr lang="en-GB" sz="3200" dirty="0">
                <a:solidFill>
                  <a:schemeClr val="bg1"/>
                </a:solidFill>
                <a:latin typeface="Sabon Next LT" panose="02000500000000000000" pitchFamily="2" charset="0"/>
                <a:cs typeface="Sabon Next LT" panose="02000500000000000000" pitchFamily="2" charset="0"/>
              </a:rPr>
              <a:t>Paradigms</a:t>
            </a:r>
          </a:p>
          <a:p>
            <a:pPr marL="514350" indent="-514350">
              <a:buFont typeface="Wingdings" panose="05000000000000000000" pitchFamily="2" charset="2"/>
              <a:buChar char="§"/>
            </a:pPr>
            <a:r>
              <a:rPr lang="en-GB" sz="3200" dirty="0">
                <a:solidFill>
                  <a:schemeClr val="bg1"/>
                </a:solidFill>
                <a:latin typeface="Sabon Next LT" panose="02000500000000000000" pitchFamily="2" charset="0"/>
                <a:cs typeface="Sabon Next LT" panose="02000500000000000000" pitchFamily="2" charset="0"/>
              </a:rPr>
              <a:t>Goals of social research </a:t>
            </a:r>
          </a:p>
          <a:p>
            <a:pPr marL="514350" indent="-514350">
              <a:buFont typeface="Wingdings" panose="05000000000000000000" pitchFamily="2" charset="2"/>
              <a:buChar char="§"/>
            </a:pPr>
            <a:r>
              <a:rPr lang="en-GB" sz="3200" dirty="0">
                <a:solidFill>
                  <a:schemeClr val="bg1"/>
                </a:solidFill>
                <a:latin typeface="Sabon Next LT" panose="02000500000000000000" pitchFamily="2" charset="0"/>
                <a:cs typeface="Sabon Next LT" panose="02000500000000000000" pitchFamily="2" charset="0"/>
              </a:rPr>
              <a:t>Characteristics of social research</a:t>
            </a:r>
          </a:p>
          <a:p>
            <a:pPr marL="514350" indent="-514350">
              <a:buFont typeface="Wingdings" panose="05000000000000000000" pitchFamily="2" charset="2"/>
              <a:buChar char="§"/>
            </a:pPr>
            <a:r>
              <a:rPr lang="en-GB" sz="3200" dirty="0">
                <a:solidFill>
                  <a:schemeClr val="bg1"/>
                </a:solidFill>
                <a:latin typeface="Sabon Next LT" panose="02000500000000000000" pitchFamily="2" charset="0"/>
                <a:cs typeface="Sabon Next LT" panose="02000500000000000000" pitchFamily="2" charset="0"/>
              </a:rPr>
              <a:t>Functions of </a:t>
            </a:r>
            <a:r>
              <a:rPr lang="en-GB" sz="3200">
                <a:solidFill>
                  <a:schemeClr val="bg1"/>
                </a:solidFill>
                <a:latin typeface="Sabon Next LT" panose="02000500000000000000" pitchFamily="2" charset="0"/>
                <a:cs typeface="Sabon Next LT" panose="02000500000000000000" pitchFamily="2" charset="0"/>
              </a:rPr>
              <a:t>social research</a:t>
            </a:r>
            <a:endParaRPr lang="en-GB" sz="3200" dirty="0">
              <a:solidFill>
                <a:schemeClr val="bg1"/>
              </a:solidFill>
              <a:latin typeface="Sabon Next LT" panose="02000500000000000000" pitchFamily="2" charset="0"/>
              <a:cs typeface="Sabon Next LT" panose="02000500000000000000" pitchFamily="2" charset="0"/>
            </a:endParaRPr>
          </a:p>
          <a:p>
            <a:pPr marL="514350" indent="-514350">
              <a:buFont typeface="Wingdings" panose="05000000000000000000" pitchFamily="2" charset="2"/>
              <a:buChar char="§"/>
            </a:pPr>
            <a:endParaRPr lang="en-GB" sz="3200" dirty="0"/>
          </a:p>
        </p:txBody>
      </p:sp>
      <p:sp>
        <p:nvSpPr>
          <p:cNvPr id="3" name="Content Placeholder 2">
            <a:extLst>
              <a:ext uri="{FF2B5EF4-FFF2-40B4-BE49-F238E27FC236}">
                <a16:creationId xmlns:a16="http://schemas.microsoft.com/office/drawing/2014/main" id="{60524372-7032-415D-817C-29BABD0AD676}"/>
              </a:ext>
            </a:extLst>
          </p:cNvPr>
          <p:cNvSpPr>
            <a:spLocks noGrp="1"/>
          </p:cNvSpPr>
          <p:nvPr>
            <p:ph sz="half" idx="1"/>
          </p:nvPr>
        </p:nvSpPr>
        <p:spPr/>
        <p:txBody>
          <a:bodyPr/>
          <a:lstStyle/>
          <a:p>
            <a:endParaRPr lang="en-GB"/>
          </a:p>
        </p:txBody>
      </p:sp>
      <p:pic>
        <p:nvPicPr>
          <p:cNvPr id="6" name="Picture 5">
            <a:extLst>
              <a:ext uri="{FF2B5EF4-FFF2-40B4-BE49-F238E27FC236}">
                <a16:creationId xmlns:a16="http://schemas.microsoft.com/office/drawing/2014/main" id="{C7C1BBE0-198C-4AE3-90A4-8552EC59C39A}"/>
              </a:ext>
            </a:extLst>
          </p:cNvPr>
          <p:cNvPicPr>
            <a:picLocks noChangeAspect="1"/>
          </p:cNvPicPr>
          <p:nvPr/>
        </p:nvPicPr>
        <p:blipFill>
          <a:blip r:embed="rId2"/>
          <a:stretch>
            <a:fillRect/>
          </a:stretch>
        </p:blipFill>
        <p:spPr>
          <a:xfrm>
            <a:off x="495300" y="0"/>
            <a:ext cx="5438776" cy="6858001"/>
          </a:xfrm>
          <a:prstGeom prst="rect">
            <a:avLst/>
          </a:prstGeom>
        </p:spPr>
      </p:pic>
    </p:spTree>
    <p:extLst>
      <p:ext uri="{BB962C8B-B14F-4D97-AF65-F5344CB8AC3E}">
        <p14:creationId xmlns:p14="http://schemas.microsoft.com/office/powerpoint/2010/main" val="31390744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E99762-D6E5-450D-85BB-19C3CA50929C}"/>
              </a:ext>
            </a:extLst>
          </p:cNvPr>
          <p:cNvSpPr>
            <a:spLocks noGrp="1"/>
          </p:cNvSpPr>
          <p:nvPr>
            <p:ph type="title"/>
          </p:nvPr>
        </p:nvSpPr>
        <p:spPr>
          <a:xfrm>
            <a:off x="428234" y="-9526"/>
            <a:ext cx="11763765" cy="1066800"/>
          </a:xfrm>
          <a:solidFill>
            <a:srgbClr val="163788"/>
          </a:solidFill>
        </p:spPr>
        <p:txBody>
          <a:bodyPr>
            <a:normAutofit/>
          </a:bodyPr>
          <a:lstStyle/>
          <a:p>
            <a:r>
              <a:rPr lang="en-GB" b="1" dirty="0">
                <a:solidFill>
                  <a:schemeClr val="bg1"/>
                </a:solidFill>
              </a:rPr>
              <a:t> 	</a:t>
            </a:r>
            <a:r>
              <a:rPr lang="en-GB" sz="4000" b="1" dirty="0">
                <a:solidFill>
                  <a:schemeClr val="bg1"/>
                </a:solidFill>
                <a:latin typeface="Sabon Next LT" panose="02000500000000000000" pitchFamily="2" charset="0"/>
                <a:cs typeface="Sabon Next LT" panose="02000500000000000000" pitchFamily="2" charset="0"/>
              </a:rPr>
              <a:t>What is social research?</a:t>
            </a:r>
          </a:p>
        </p:txBody>
      </p:sp>
      <p:sp>
        <p:nvSpPr>
          <p:cNvPr id="5" name="Content Placeholder 4">
            <a:extLst>
              <a:ext uri="{FF2B5EF4-FFF2-40B4-BE49-F238E27FC236}">
                <a16:creationId xmlns:a16="http://schemas.microsoft.com/office/drawing/2014/main" id="{34360FC8-C293-400E-8CE2-FB119473D25C}"/>
              </a:ext>
            </a:extLst>
          </p:cNvPr>
          <p:cNvSpPr>
            <a:spLocks noGrp="1"/>
          </p:cNvSpPr>
          <p:nvPr>
            <p:ph sz="half" idx="1"/>
          </p:nvPr>
        </p:nvSpPr>
        <p:spPr>
          <a:xfrm>
            <a:off x="428234" y="1057274"/>
            <a:ext cx="11763766" cy="5800725"/>
          </a:xfrm>
          <a:solidFill>
            <a:srgbClr val="FFFFFF"/>
          </a:solidFill>
        </p:spPr>
        <p:txBody>
          <a:bodyPr>
            <a:normAutofit/>
          </a:bodyPr>
          <a:lstStyle/>
          <a:p>
            <a:pPr marL="0" indent="0">
              <a:buNone/>
            </a:pPr>
            <a:endParaRPr lang="en-GB" sz="3200" dirty="0">
              <a:solidFill>
                <a:schemeClr val="tx1"/>
              </a:solidFill>
              <a:latin typeface="Posterama" panose="020B0502040204020203" pitchFamily="34" charset="0"/>
              <a:cs typeface="Posterama" panose="020B0502040204020203" pitchFamily="34" charset="0"/>
            </a:endParaRPr>
          </a:p>
          <a:p>
            <a:r>
              <a:rPr lang="en-GB" sz="3200" dirty="0">
                <a:solidFill>
                  <a:schemeClr val="tx1"/>
                </a:solidFill>
                <a:latin typeface="Posterama" panose="020B0502040204020203" pitchFamily="34" charset="0"/>
                <a:cs typeface="Posterama" panose="020B0502040204020203" pitchFamily="34" charset="0"/>
              </a:rPr>
              <a:t>Research is the process of arriving at dependable facts or solutions to a problem through planned and systematic collection, analysis and interpretation of a data. </a:t>
            </a:r>
          </a:p>
          <a:p>
            <a:pPr marL="0" indent="0">
              <a:buNone/>
            </a:pPr>
            <a:endParaRPr lang="en-GB" sz="3200" dirty="0">
              <a:solidFill>
                <a:schemeClr val="tx1"/>
              </a:solidFill>
              <a:latin typeface="Posterama" panose="020B0502040204020203" pitchFamily="34" charset="0"/>
              <a:cs typeface="Posterama" panose="020B0502040204020203" pitchFamily="34" charset="0"/>
            </a:endParaRPr>
          </a:p>
          <a:p>
            <a:r>
              <a:rPr lang="en-GB" sz="3200" dirty="0">
                <a:solidFill>
                  <a:schemeClr val="tx1"/>
                </a:solidFill>
                <a:latin typeface="Posterama" panose="020B0502040204020203" pitchFamily="34" charset="0"/>
                <a:cs typeface="Posterama" panose="020B0502040204020203" pitchFamily="34" charset="0"/>
              </a:rPr>
              <a:t>Research is the most important process for advancing knowledge for promoting progress and to enable man to relate more effectively to his environment in order to accomplish his purpose and to solve his conflicts.</a:t>
            </a:r>
          </a:p>
          <a:p>
            <a:pPr marL="0" indent="0">
              <a:buNone/>
            </a:pPr>
            <a:endParaRPr lang="en-GB" sz="3200" dirty="0">
              <a:solidFill>
                <a:schemeClr val="tx1"/>
              </a:solidFill>
              <a:latin typeface="Posterama" panose="020B0502040204020203" pitchFamily="34" charset="0"/>
              <a:cs typeface="Posterama" panose="020B0502040204020203" pitchFamily="34" charset="0"/>
            </a:endParaRPr>
          </a:p>
          <a:p>
            <a:pPr marL="0" indent="0">
              <a:buNone/>
            </a:pPr>
            <a:endParaRPr lang="en-GB" sz="3200" dirty="0">
              <a:solidFill>
                <a:schemeClr val="tx1"/>
              </a:solidFill>
              <a:latin typeface="Posterama" panose="020B0502040204020203" pitchFamily="34" charset="0"/>
              <a:cs typeface="Posterama" panose="020B0502040204020203" pitchFamily="34" charset="0"/>
            </a:endParaRPr>
          </a:p>
          <a:p>
            <a:pPr marL="0" indent="0">
              <a:buNone/>
            </a:pPr>
            <a:endParaRPr lang="en-GB" sz="3200" dirty="0">
              <a:solidFill>
                <a:schemeClr val="tx1"/>
              </a:solidFill>
              <a:latin typeface="Posterama" panose="020B0502040204020203" pitchFamily="34" charset="0"/>
              <a:cs typeface="Posterama" panose="020B0502040204020203" pitchFamily="34" charset="0"/>
            </a:endParaRPr>
          </a:p>
        </p:txBody>
      </p:sp>
    </p:spTree>
    <p:extLst>
      <p:ext uri="{BB962C8B-B14F-4D97-AF65-F5344CB8AC3E}">
        <p14:creationId xmlns:p14="http://schemas.microsoft.com/office/powerpoint/2010/main" val="790640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bg/>
                                          </p:spTgt>
                                        </p:tgtEl>
                                        <p:attrNameLst>
                                          <p:attrName>style.visibility</p:attrName>
                                        </p:attrNameLst>
                                      </p:cBhvr>
                                      <p:to>
                                        <p:strVal val="visible"/>
                                      </p:to>
                                    </p:set>
                                    <p:animEffect transition="in" filter="fade">
                                      <p:cBhvr>
                                        <p:cTn id="7" dur="1000"/>
                                        <p:tgtEl>
                                          <p:spTgt spid="5">
                                            <p:bg/>
                                          </p:spTgt>
                                        </p:tgtEl>
                                      </p:cBhvr>
                                    </p:animEffect>
                                    <p:anim calcmode="lin" valueType="num">
                                      <p:cBhvr>
                                        <p:cTn id="8" dur="1000" fill="hold"/>
                                        <p:tgtEl>
                                          <p:spTgt spid="5">
                                            <p:bg/>
                                          </p:spTgt>
                                        </p:tgtEl>
                                        <p:attrNameLst>
                                          <p:attrName>ppt_x</p:attrName>
                                        </p:attrNameLst>
                                      </p:cBhvr>
                                      <p:tavLst>
                                        <p:tav tm="0">
                                          <p:val>
                                            <p:strVal val="#ppt_x"/>
                                          </p:val>
                                        </p:tav>
                                        <p:tav tm="100000">
                                          <p:val>
                                            <p:strVal val="#ppt_x"/>
                                          </p:val>
                                        </p:tav>
                                      </p:tavLst>
                                    </p:anim>
                                    <p:anim calcmode="lin" valueType="num">
                                      <p:cBhvr>
                                        <p:cTn id="9" dur="1000" fill="hold"/>
                                        <p:tgtEl>
                                          <p:spTgt spid="5">
                                            <p:bg/>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E99762-D6E5-450D-85BB-19C3CA50929C}"/>
              </a:ext>
            </a:extLst>
          </p:cNvPr>
          <p:cNvSpPr>
            <a:spLocks noGrp="1"/>
          </p:cNvSpPr>
          <p:nvPr>
            <p:ph type="title"/>
          </p:nvPr>
        </p:nvSpPr>
        <p:spPr>
          <a:xfrm>
            <a:off x="428234" y="-9526"/>
            <a:ext cx="11763765" cy="1066800"/>
          </a:xfrm>
          <a:solidFill>
            <a:srgbClr val="163788"/>
          </a:solidFill>
        </p:spPr>
        <p:txBody>
          <a:bodyPr>
            <a:normAutofit/>
          </a:bodyPr>
          <a:lstStyle/>
          <a:p>
            <a:r>
              <a:rPr lang="en-GB" b="1" dirty="0">
                <a:solidFill>
                  <a:schemeClr val="bg1"/>
                </a:solidFill>
              </a:rPr>
              <a:t> 	</a:t>
            </a:r>
            <a:r>
              <a:rPr lang="en-GB" sz="4800" b="1" dirty="0">
                <a:solidFill>
                  <a:schemeClr val="bg1"/>
                </a:solidFill>
                <a:latin typeface="Sabon Next LT" panose="02000500000000000000" pitchFamily="2" charset="0"/>
                <a:cs typeface="Sabon Next LT" panose="02000500000000000000" pitchFamily="2" charset="0"/>
              </a:rPr>
              <a:t>Social research</a:t>
            </a:r>
          </a:p>
        </p:txBody>
      </p:sp>
      <p:sp>
        <p:nvSpPr>
          <p:cNvPr id="5" name="Content Placeholder 4">
            <a:extLst>
              <a:ext uri="{FF2B5EF4-FFF2-40B4-BE49-F238E27FC236}">
                <a16:creationId xmlns:a16="http://schemas.microsoft.com/office/drawing/2014/main" id="{34360FC8-C293-400E-8CE2-FB119473D25C}"/>
              </a:ext>
            </a:extLst>
          </p:cNvPr>
          <p:cNvSpPr>
            <a:spLocks noGrp="1"/>
          </p:cNvSpPr>
          <p:nvPr>
            <p:ph sz="half" idx="1"/>
          </p:nvPr>
        </p:nvSpPr>
        <p:spPr>
          <a:xfrm>
            <a:off x="428234" y="1057274"/>
            <a:ext cx="11763766" cy="5800725"/>
          </a:xfrm>
          <a:solidFill>
            <a:srgbClr val="FFFFFF"/>
          </a:solidFill>
        </p:spPr>
        <p:txBody>
          <a:bodyPr>
            <a:normAutofit/>
          </a:bodyPr>
          <a:lstStyle/>
          <a:p>
            <a:pPr marL="0" indent="0">
              <a:buNone/>
            </a:pPr>
            <a:endParaRPr lang="en-GB" sz="2800" dirty="0">
              <a:solidFill>
                <a:schemeClr val="tx1"/>
              </a:solidFill>
              <a:latin typeface="Posterama" panose="020B0502040204020203" pitchFamily="34" charset="0"/>
              <a:cs typeface="Posterama" panose="020B0502040204020203" pitchFamily="34" charset="0"/>
            </a:endParaRPr>
          </a:p>
          <a:p>
            <a:r>
              <a:rPr lang="en-GB" sz="2800" b="1" i="1" dirty="0">
                <a:solidFill>
                  <a:schemeClr val="tx1"/>
                </a:solidFill>
                <a:latin typeface="Posterama" panose="020B0502040204020203" pitchFamily="34" charset="0"/>
                <a:cs typeface="Posterama" panose="020B0502040204020203" pitchFamily="34" charset="0"/>
              </a:rPr>
              <a:t>Social research </a:t>
            </a:r>
            <a:r>
              <a:rPr lang="en-GB" sz="2800" dirty="0">
                <a:solidFill>
                  <a:schemeClr val="tx1"/>
                </a:solidFill>
                <a:latin typeface="Posterama" panose="020B0502040204020203" pitchFamily="34" charset="0"/>
                <a:cs typeface="Posterama" panose="020B0502040204020203" pitchFamily="34" charset="0"/>
              </a:rPr>
              <a:t>is a systematic method of exploring, analysing and conceptualizing human life in order to extend, correct or verify knowledge of human behaviour and social life </a:t>
            </a:r>
          </a:p>
          <a:p>
            <a:r>
              <a:rPr lang="en-GB" sz="2800" dirty="0">
                <a:solidFill>
                  <a:schemeClr val="tx1"/>
                </a:solidFill>
                <a:latin typeface="Posterama" panose="020B0502040204020203" pitchFamily="34" charset="0"/>
                <a:cs typeface="Posterama" panose="020B0502040204020203" pitchFamily="34" charset="0"/>
              </a:rPr>
              <a:t>Social research seeks to find explanations to unexplained phenomena, to clarify the doubtful and correct the misconceived fact of social life</a:t>
            </a:r>
          </a:p>
          <a:p>
            <a:r>
              <a:rPr lang="en-GB" sz="2800" dirty="0">
                <a:solidFill>
                  <a:schemeClr val="tx1"/>
                </a:solidFill>
                <a:latin typeface="Posterama" panose="020B0502040204020203" pitchFamily="34" charset="0"/>
                <a:cs typeface="Posterama" panose="020B0502040204020203" pitchFamily="34" charset="0"/>
              </a:rPr>
              <a:t>It involves the application of scientific method for understanding and analysing social life in order to develop new knowledge and correct and verify the existing knowledge </a:t>
            </a:r>
          </a:p>
          <a:p>
            <a:endParaRPr lang="en-GB" dirty="0"/>
          </a:p>
          <a:p>
            <a:endParaRPr lang="en-GB" sz="2800" dirty="0">
              <a:solidFill>
                <a:schemeClr val="tx1"/>
              </a:solidFill>
              <a:latin typeface="Posterama" panose="020B0502040204020203" pitchFamily="34" charset="0"/>
              <a:cs typeface="Posterama" panose="020B0502040204020203" pitchFamily="34" charset="0"/>
            </a:endParaRPr>
          </a:p>
          <a:p>
            <a:endParaRPr lang="en-GB" sz="2800" dirty="0">
              <a:solidFill>
                <a:schemeClr val="tx1"/>
              </a:solidFill>
              <a:latin typeface="Posterama" panose="020B0502040204020203" pitchFamily="34" charset="0"/>
              <a:cs typeface="Posterama" panose="020B0502040204020203" pitchFamily="34" charset="0"/>
            </a:endParaRPr>
          </a:p>
          <a:p>
            <a:pPr marL="0" indent="0">
              <a:buNone/>
            </a:pPr>
            <a:endParaRPr lang="en-GB" sz="2800" dirty="0">
              <a:solidFill>
                <a:schemeClr val="tx1"/>
              </a:solidFill>
              <a:latin typeface="Posterama" panose="020B0502040204020203" pitchFamily="34" charset="0"/>
              <a:cs typeface="Posterama" panose="020B0502040204020203" pitchFamily="34" charset="0"/>
            </a:endParaRPr>
          </a:p>
          <a:p>
            <a:pPr marL="0" indent="0">
              <a:buNone/>
            </a:pPr>
            <a:endParaRPr lang="en-GB" sz="2800" dirty="0">
              <a:solidFill>
                <a:schemeClr val="tx1"/>
              </a:solidFill>
              <a:latin typeface="Posterama" panose="020B0502040204020203" pitchFamily="34" charset="0"/>
              <a:cs typeface="Posterama" panose="020B0502040204020203" pitchFamily="34" charset="0"/>
            </a:endParaRPr>
          </a:p>
        </p:txBody>
      </p:sp>
    </p:spTree>
    <p:extLst>
      <p:ext uri="{BB962C8B-B14F-4D97-AF65-F5344CB8AC3E}">
        <p14:creationId xmlns:p14="http://schemas.microsoft.com/office/powerpoint/2010/main" val="18872544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bg/>
                                          </p:spTgt>
                                        </p:tgtEl>
                                        <p:attrNameLst>
                                          <p:attrName>style.visibility</p:attrName>
                                        </p:attrNameLst>
                                      </p:cBhvr>
                                      <p:to>
                                        <p:strVal val="visible"/>
                                      </p:to>
                                    </p:set>
                                    <p:animEffect transition="in" filter="fade">
                                      <p:cBhvr>
                                        <p:cTn id="7" dur="1000"/>
                                        <p:tgtEl>
                                          <p:spTgt spid="5">
                                            <p:bg/>
                                          </p:spTgt>
                                        </p:tgtEl>
                                      </p:cBhvr>
                                    </p:animEffect>
                                    <p:anim calcmode="lin" valueType="num">
                                      <p:cBhvr>
                                        <p:cTn id="8" dur="1000" fill="hold"/>
                                        <p:tgtEl>
                                          <p:spTgt spid="5">
                                            <p:bg/>
                                          </p:spTgt>
                                        </p:tgtEl>
                                        <p:attrNameLst>
                                          <p:attrName>ppt_x</p:attrName>
                                        </p:attrNameLst>
                                      </p:cBhvr>
                                      <p:tavLst>
                                        <p:tav tm="0">
                                          <p:val>
                                            <p:strVal val="#ppt_x"/>
                                          </p:val>
                                        </p:tav>
                                        <p:tav tm="100000">
                                          <p:val>
                                            <p:strVal val="#ppt_x"/>
                                          </p:val>
                                        </p:tav>
                                      </p:tavLst>
                                    </p:anim>
                                    <p:anim calcmode="lin" valueType="num">
                                      <p:cBhvr>
                                        <p:cTn id="9" dur="1000" fill="hold"/>
                                        <p:tgtEl>
                                          <p:spTgt spid="5">
                                            <p:bg/>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5">
                                            <p:txEl>
                                              <p:pRg st="1" end="1"/>
                                            </p:txEl>
                                          </p:spTgt>
                                        </p:tgtEl>
                                        <p:attrNameLst>
                                          <p:attrName>style.visibility</p:attrName>
                                        </p:attrNameLst>
                                      </p:cBhvr>
                                      <p:to>
                                        <p:strVal val="visible"/>
                                      </p:to>
                                    </p:set>
                                    <p:animEffect transition="in" filter="fade">
                                      <p:cBhvr>
                                        <p:cTn id="14" dur="1000"/>
                                        <p:tgtEl>
                                          <p:spTgt spid="5">
                                            <p:txEl>
                                              <p:pRg st="1" end="1"/>
                                            </p:txEl>
                                          </p:spTgt>
                                        </p:tgtEl>
                                      </p:cBhvr>
                                    </p:animEffect>
                                    <p:anim calcmode="lin" valueType="num">
                                      <p:cBhvr>
                                        <p:cTn id="15" dur="1000" fill="hold"/>
                                        <p:tgtEl>
                                          <p:spTgt spid="5">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5">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5">
                                            <p:txEl>
                                              <p:pRg st="2" end="2"/>
                                            </p:txEl>
                                          </p:spTgt>
                                        </p:tgtEl>
                                        <p:attrNameLst>
                                          <p:attrName>style.visibility</p:attrName>
                                        </p:attrNameLst>
                                      </p:cBhvr>
                                      <p:to>
                                        <p:strVal val="visible"/>
                                      </p:to>
                                    </p:set>
                                    <p:animEffect transition="in" filter="fade">
                                      <p:cBhvr>
                                        <p:cTn id="21" dur="1000"/>
                                        <p:tgtEl>
                                          <p:spTgt spid="5">
                                            <p:txEl>
                                              <p:pRg st="2" end="2"/>
                                            </p:txEl>
                                          </p:spTgt>
                                        </p:tgtEl>
                                      </p:cBhvr>
                                    </p:animEffect>
                                    <p:anim calcmode="lin" valueType="num">
                                      <p:cBhvr>
                                        <p:cTn id="22" dur="1000" fill="hold"/>
                                        <p:tgtEl>
                                          <p:spTgt spid="5">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5">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5">
                                            <p:txEl>
                                              <p:pRg st="3" end="3"/>
                                            </p:txEl>
                                          </p:spTgt>
                                        </p:tgtEl>
                                        <p:attrNameLst>
                                          <p:attrName>style.visibility</p:attrName>
                                        </p:attrNameLst>
                                      </p:cBhvr>
                                      <p:to>
                                        <p:strVal val="visible"/>
                                      </p:to>
                                    </p:set>
                                    <p:animEffect transition="in" filter="fade">
                                      <p:cBhvr>
                                        <p:cTn id="28" dur="1000"/>
                                        <p:tgtEl>
                                          <p:spTgt spid="5">
                                            <p:txEl>
                                              <p:pRg st="3" end="3"/>
                                            </p:txEl>
                                          </p:spTgt>
                                        </p:tgtEl>
                                      </p:cBhvr>
                                    </p:animEffect>
                                    <p:anim calcmode="lin" valueType="num">
                                      <p:cBhvr>
                                        <p:cTn id="29" dur="1000" fill="hold"/>
                                        <p:tgtEl>
                                          <p:spTgt spid="5">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5">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E99762-D6E5-450D-85BB-19C3CA50929C}"/>
              </a:ext>
            </a:extLst>
          </p:cNvPr>
          <p:cNvSpPr>
            <a:spLocks noGrp="1"/>
          </p:cNvSpPr>
          <p:nvPr>
            <p:ph type="title"/>
          </p:nvPr>
        </p:nvSpPr>
        <p:spPr>
          <a:xfrm>
            <a:off x="428234" y="-9526"/>
            <a:ext cx="11763765" cy="1066800"/>
          </a:xfrm>
          <a:solidFill>
            <a:srgbClr val="163788"/>
          </a:solidFill>
        </p:spPr>
        <p:txBody>
          <a:bodyPr>
            <a:normAutofit/>
          </a:bodyPr>
          <a:lstStyle/>
          <a:p>
            <a:r>
              <a:rPr lang="en-GB" b="1" dirty="0">
                <a:solidFill>
                  <a:schemeClr val="bg1"/>
                </a:solidFill>
              </a:rPr>
              <a:t> </a:t>
            </a:r>
            <a:r>
              <a:rPr lang="en-GB" sz="4000" b="1" dirty="0">
                <a:solidFill>
                  <a:schemeClr val="bg1"/>
                </a:solidFill>
              </a:rPr>
              <a:t>Human knowledge and science</a:t>
            </a:r>
            <a:endParaRPr lang="en-GB" sz="4000" b="1" dirty="0">
              <a:solidFill>
                <a:schemeClr val="bg1"/>
              </a:solidFill>
              <a:latin typeface="Sabon Next LT" panose="02000500000000000000" pitchFamily="2" charset="0"/>
              <a:cs typeface="Sabon Next LT" panose="02000500000000000000" pitchFamily="2" charset="0"/>
            </a:endParaRPr>
          </a:p>
        </p:txBody>
      </p:sp>
      <p:sp>
        <p:nvSpPr>
          <p:cNvPr id="5" name="Content Placeholder 4">
            <a:extLst>
              <a:ext uri="{FF2B5EF4-FFF2-40B4-BE49-F238E27FC236}">
                <a16:creationId xmlns:a16="http://schemas.microsoft.com/office/drawing/2014/main" id="{34360FC8-C293-400E-8CE2-FB119473D25C}"/>
              </a:ext>
            </a:extLst>
          </p:cNvPr>
          <p:cNvSpPr>
            <a:spLocks noGrp="1"/>
          </p:cNvSpPr>
          <p:nvPr>
            <p:ph sz="half" idx="1"/>
          </p:nvPr>
        </p:nvSpPr>
        <p:spPr>
          <a:xfrm>
            <a:off x="428234" y="1057274"/>
            <a:ext cx="11763766" cy="5800725"/>
          </a:xfrm>
          <a:solidFill>
            <a:srgbClr val="FFFFFF"/>
          </a:solidFill>
        </p:spPr>
        <p:txBody>
          <a:bodyPr>
            <a:normAutofit/>
          </a:bodyPr>
          <a:lstStyle/>
          <a:p>
            <a:pPr marL="0" indent="0">
              <a:buNone/>
            </a:pPr>
            <a:endParaRPr lang="en-GB" sz="2800" dirty="0">
              <a:solidFill>
                <a:schemeClr val="tx1"/>
              </a:solidFill>
              <a:latin typeface="Posterama" panose="020B0502040204020203" pitchFamily="34" charset="0"/>
              <a:cs typeface="Posterama" panose="020B0502040204020203" pitchFamily="34" charset="0"/>
            </a:endParaRPr>
          </a:p>
          <a:p>
            <a:r>
              <a:rPr lang="en-GB" sz="2800" b="1" i="1" dirty="0">
                <a:solidFill>
                  <a:schemeClr val="tx1"/>
                </a:solidFill>
                <a:latin typeface="Posterama" panose="020B0502040204020203" pitchFamily="34" charset="0"/>
                <a:cs typeface="Posterama" panose="020B0502040204020203" pitchFamily="34" charset="0"/>
              </a:rPr>
              <a:t>Social research </a:t>
            </a:r>
            <a:r>
              <a:rPr lang="en-GB" sz="2800" dirty="0">
                <a:solidFill>
                  <a:schemeClr val="tx1"/>
                </a:solidFill>
                <a:latin typeface="Posterama" panose="020B0502040204020203" pitchFamily="34" charset="0"/>
                <a:cs typeface="Posterama" panose="020B0502040204020203" pitchFamily="34" charset="0"/>
              </a:rPr>
              <a:t>is a scientific enterprise which seeks acquisition of scientific knowledge</a:t>
            </a:r>
          </a:p>
          <a:p>
            <a:r>
              <a:rPr lang="en-GB" sz="2800" dirty="0">
                <a:solidFill>
                  <a:schemeClr val="tx1"/>
                </a:solidFill>
                <a:latin typeface="Posterama" panose="020B0502040204020203" pitchFamily="34" charset="0"/>
                <a:cs typeface="Posterama" panose="020B0502040204020203" pitchFamily="34" charset="0"/>
              </a:rPr>
              <a:t>Scientific knowledge is different from non-scientific knowledge and a great deal of what we know comes from alternative sources  to science:</a:t>
            </a:r>
          </a:p>
          <a:p>
            <a:r>
              <a:rPr lang="en-GB" sz="2800" dirty="0">
                <a:solidFill>
                  <a:schemeClr val="tx1"/>
                </a:solidFill>
                <a:latin typeface="Posterama" panose="020B0502040204020203" pitchFamily="34" charset="0"/>
                <a:cs typeface="Posterama" panose="020B0502040204020203" pitchFamily="34" charset="0"/>
              </a:rPr>
              <a:t>Common sense – widely held opinions</a:t>
            </a:r>
          </a:p>
          <a:p>
            <a:r>
              <a:rPr lang="en-GB" sz="2800" dirty="0">
                <a:solidFill>
                  <a:schemeClr val="tx1"/>
                </a:solidFill>
                <a:latin typeface="Posterama" panose="020B0502040204020203" pitchFamily="34" charset="0"/>
                <a:cs typeface="Posterama" panose="020B0502040204020203" pitchFamily="34" charset="0"/>
              </a:rPr>
              <a:t>Intuition – gut-feeling </a:t>
            </a:r>
          </a:p>
          <a:p>
            <a:r>
              <a:rPr lang="en-GB" sz="2800" dirty="0">
                <a:solidFill>
                  <a:schemeClr val="tx1"/>
                </a:solidFill>
                <a:latin typeface="Posterama" panose="020B0502040204020203" pitchFamily="34" charset="0"/>
                <a:cs typeface="Posterama" panose="020B0502040204020203" pitchFamily="34" charset="0"/>
              </a:rPr>
              <a:t>Authority – parents, teachers, television</a:t>
            </a:r>
          </a:p>
          <a:p>
            <a:r>
              <a:rPr lang="en-GB" sz="2800" dirty="0">
                <a:solidFill>
                  <a:schemeClr val="tx1"/>
                </a:solidFill>
                <a:latin typeface="Posterama" panose="020B0502040204020203" pitchFamily="34" charset="0"/>
                <a:cs typeface="Posterama" panose="020B0502040204020203" pitchFamily="34" charset="0"/>
              </a:rPr>
              <a:t>Mystical – divine or supernatural powers </a:t>
            </a:r>
            <a:endParaRPr lang="en-GB" dirty="0"/>
          </a:p>
          <a:p>
            <a:endParaRPr lang="en-GB" sz="2800" dirty="0">
              <a:solidFill>
                <a:schemeClr val="tx1"/>
              </a:solidFill>
              <a:latin typeface="Posterama" panose="020B0502040204020203" pitchFamily="34" charset="0"/>
              <a:cs typeface="Posterama" panose="020B0502040204020203" pitchFamily="34" charset="0"/>
            </a:endParaRPr>
          </a:p>
          <a:p>
            <a:endParaRPr lang="en-GB" sz="2800" dirty="0">
              <a:solidFill>
                <a:schemeClr val="tx1"/>
              </a:solidFill>
              <a:latin typeface="Posterama" panose="020B0502040204020203" pitchFamily="34" charset="0"/>
              <a:cs typeface="Posterama" panose="020B0502040204020203" pitchFamily="34" charset="0"/>
            </a:endParaRPr>
          </a:p>
          <a:p>
            <a:pPr marL="0" indent="0">
              <a:buNone/>
            </a:pPr>
            <a:endParaRPr lang="en-GB" sz="2800" dirty="0">
              <a:solidFill>
                <a:schemeClr val="tx1"/>
              </a:solidFill>
              <a:latin typeface="Posterama" panose="020B0502040204020203" pitchFamily="34" charset="0"/>
              <a:cs typeface="Posterama" panose="020B0502040204020203" pitchFamily="34" charset="0"/>
            </a:endParaRPr>
          </a:p>
          <a:p>
            <a:pPr marL="0" indent="0">
              <a:buNone/>
            </a:pPr>
            <a:endParaRPr lang="en-GB" sz="2800" dirty="0">
              <a:solidFill>
                <a:schemeClr val="tx1"/>
              </a:solidFill>
              <a:latin typeface="Posterama" panose="020B0502040204020203" pitchFamily="34" charset="0"/>
              <a:cs typeface="Posterama" panose="020B0502040204020203" pitchFamily="34" charset="0"/>
            </a:endParaRPr>
          </a:p>
        </p:txBody>
      </p:sp>
    </p:spTree>
    <p:extLst>
      <p:ext uri="{BB962C8B-B14F-4D97-AF65-F5344CB8AC3E}">
        <p14:creationId xmlns:p14="http://schemas.microsoft.com/office/powerpoint/2010/main" val="2453524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bg/>
                                          </p:spTgt>
                                        </p:tgtEl>
                                        <p:attrNameLst>
                                          <p:attrName>style.visibility</p:attrName>
                                        </p:attrNameLst>
                                      </p:cBhvr>
                                      <p:to>
                                        <p:strVal val="visible"/>
                                      </p:to>
                                    </p:set>
                                    <p:animEffect transition="in" filter="fade">
                                      <p:cBhvr>
                                        <p:cTn id="7" dur="1000"/>
                                        <p:tgtEl>
                                          <p:spTgt spid="5">
                                            <p:bg/>
                                          </p:spTgt>
                                        </p:tgtEl>
                                      </p:cBhvr>
                                    </p:animEffect>
                                    <p:anim calcmode="lin" valueType="num">
                                      <p:cBhvr>
                                        <p:cTn id="8" dur="1000" fill="hold"/>
                                        <p:tgtEl>
                                          <p:spTgt spid="5">
                                            <p:bg/>
                                          </p:spTgt>
                                        </p:tgtEl>
                                        <p:attrNameLst>
                                          <p:attrName>ppt_x</p:attrName>
                                        </p:attrNameLst>
                                      </p:cBhvr>
                                      <p:tavLst>
                                        <p:tav tm="0">
                                          <p:val>
                                            <p:strVal val="#ppt_x"/>
                                          </p:val>
                                        </p:tav>
                                        <p:tav tm="100000">
                                          <p:val>
                                            <p:strVal val="#ppt_x"/>
                                          </p:val>
                                        </p:tav>
                                      </p:tavLst>
                                    </p:anim>
                                    <p:anim calcmode="lin" valueType="num">
                                      <p:cBhvr>
                                        <p:cTn id="9" dur="1000" fill="hold"/>
                                        <p:tgtEl>
                                          <p:spTgt spid="5">
                                            <p:bg/>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E99762-D6E5-450D-85BB-19C3CA50929C}"/>
              </a:ext>
            </a:extLst>
          </p:cNvPr>
          <p:cNvSpPr>
            <a:spLocks noGrp="1"/>
          </p:cNvSpPr>
          <p:nvPr>
            <p:ph type="title"/>
          </p:nvPr>
        </p:nvSpPr>
        <p:spPr>
          <a:xfrm>
            <a:off x="428234" y="-9526"/>
            <a:ext cx="11763765" cy="1066800"/>
          </a:xfrm>
          <a:solidFill>
            <a:srgbClr val="163788"/>
          </a:solidFill>
        </p:spPr>
        <p:txBody>
          <a:bodyPr>
            <a:normAutofit fontScale="90000"/>
          </a:bodyPr>
          <a:lstStyle/>
          <a:p>
            <a:r>
              <a:rPr lang="en-GB" b="1" dirty="0">
                <a:solidFill>
                  <a:schemeClr val="bg1"/>
                </a:solidFill>
              </a:rPr>
              <a:t> </a:t>
            </a:r>
            <a:r>
              <a:rPr lang="en-GB" sz="4800" b="1" dirty="0">
                <a:solidFill>
                  <a:schemeClr val="bg1"/>
                </a:solidFill>
                <a:latin typeface="Sabon Next LT" panose="02000500000000000000" pitchFamily="2" charset="0"/>
                <a:cs typeface="Sabon Next LT" panose="02000500000000000000" pitchFamily="2" charset="0"/>
              </a:rPr>
              <a:t>How is science different from other sources?</a:t>
            </a:r>
          </a:p>
        </p:txBody>
      </p:sp>
      <p:sp>
        <p:nvSpPr>
          <p:cNvPr id="5" name="Content Placeholder 4">
            <a:extLst>
              <a:ext uri="{FF2B5EF4-FFF2-40B4-BE49-F238E27FC236}">
                <a16:creationId xmlns:a16="http://schemas.microsoft.com/office/drawing/2014/main" id="{34360FC8-C293-400E-8CE2-FB119473D25C}"/>
              </a:ext>
            </a:extLst>
          </p:cNvPr>
          <p:cNvSpPr>
            <a:spLocks noGrp="1"/>
          </p:cNvSpPr>
          <p:nvPr>
            <p:ph sz="half" idx="1"/>
          </p:nvPr>
        </p:nvSpPr>
        <p:spPr>
          <a:xfrm>
            <a:off x="428234" y="1057274"/>
            <a:ext cx="11763766" cy="5800725"/>
          </a:xfrm>
          <a:solidFill>
            <a:srgbClr val="FFFFFF"/>
          </a:solidFill>
        </p:spPr>
        <p:txBody>
          <a:bodyPr>
            <a:normAutofit lnSpcReduction="10000"/>
          </a:bodyPr>
          <a:lstStyle/>
          <a:p>
            <a:pPr marL="0" indent="0">
              <a:buNone/>
            </a:pPr>
            <a:endParaRPr lang="en-GB" sz="2800" b="1" i="1" dirty="0">
              <a:solidFill>
                <a:schemeClr val="tx1"/>
              </a:solidFill>
              <a:latin typeface="Posterama" panose="020B0502040204020203" pitchFamily="34" charset="0"/>
              <a:cs typeface="Posterama" panose="020B0502040204020203" pitchFamily="34" charset="0"/>
            </a:endParaRPr>
          </a:p>
          <a:p>
            <a:r>
              <a:rPr lang="en-GB" sz="2800" dirty="0">
                <a:solidFill>
                  <a:schemeClr val="tx1"/>
                </a:solidFill>
                <a:latin typeface="Posterama" panose="020B0502040204020203" pitchFamily="34" charset="0"/>
                <a:cs typeface="Posterama" panose="020B0502040204020203" pitchFamily="34" charset="0"/>
              </a:rPr>
              <a:t>Science is based on systematic and standard rules and procedures</a:t>
            </a:r>
          </a:p>
          <a:p>
            <a:r>
              <a:rPr lang="en-GB" sz="2800" dirty="0">
                <a:solidFill>
                  <a:schemeClr val="tx1"/>
                </a:solidFill>
                <a:latin typeface="Posterama" panose="020B0502040204020203" pitchFamily="34" charset="0"/>
                <a:cs typeface="Posterama" panose="020B0502040204020203" pitchFamily="34" charset="0"/>
              </a:rPr>
              <a:t>Science is empirical in nature. It means that scientific knowledge is arrived at by observation, experience and perceptions. </a:t>
            </a:r>
          </a:p>
          <a:p>
            <a:r>
              <a:rPr lang="en-GB" sz="2800" dirty="0">
                <a:solidFill>
                  <a:schemeClr val="tx1"/>
                </a:solidFill>
                <a:latin typeface="Posterama" panose="020B0502040204020203" pitchFamily="34" charset="0"/>
                <a:cs typeface="Posterama" panose="020B0502040204020203" pitchFamily="34" charset="0"/>
              </a:rPr>
              <a:t>Science is objective. It is neutral and free from any prejudice. It takes facts as they are in an impartial manner…no feelings, temperament, bias etc </a:t>
            </a:r>
          </a:p>
          <a:p>
            <a:r>
              <a:rPr lang="en-GB" sz="2800" dirty="0">
                <a:solidFill>
                  <a:schemeClr val="tx1"/>
                </a:solidFill>
                <a:latin typeface="Posterama" panose="020B0502040204020203" pitchFamily="34" charset="0"/>
                <a:cs typeface="Posterama" panose="020B0502040204020203" pitchFamily="34" charset="0"/>
              </a:rPr>
              <a:t>Science is replicable. This means that another researcher conducting research should come up with more or less the same research results of the other researchers using a research in similar circumstances.</a:t>
            </a:r>
          </a:p>
          <a:p>
            <a:r>
              <a:rPr lang="en-GB" sz="2800" dirty="0">
                <a:solidFill>
                  <a:schemeClr val="tx1"/>
                </a:solidFill>
                <a:latin typeface="Posterama" panose="020B0502040204020203" pitchFamily="34" charset="0"/>
                <a:cs typeface="Posterama" panose="020B0502040204020203" pitchFamily="34" charset="0"/>
              </a:rPr>
              <a:t>Science is self-corrective in nature. Whenever new facts are found, the old conclusions are revised, if new facts demand so.</a:t>
            </a:r>
          </a:p>
          <a:p>
            <a:endParaRPr lang="en-GB" sz="2800" dirty="0">
              <a:solidFill>
                <a:schemeClr val="tx1"/>
              </a:solidFill>
              <a:latin typeface="Posterama" panose="020B0502040204020203" pitchFamily="34" charset="0"/>
              <a:cs typeface="Posterama" panose="020B0502040204020203" pitchFamily="34" charset="0"/>
            </a:endParaRPr>
          </a:p>
          <a:p>
            <a:pPr marL="0" indent="0">
              <a:buNone/>
            </a:pPr>
            <a:endParaRPr lang="en-GB" sz="2800" dirty="0">
              <a:solidFill>
                <a:schemeClr val="tx1"/>
              </a:solidFill>
              <a:latin typeface="Posterama" panose="020B0502040204020203" pitchFamily="34" charset="0"/>
              <a:cs typeface="Posterama" panose="020B0502040204020203" pitchFamily="34" charset="0"/>
            </a:endParaRPr>
          </a:p>
          <a:p>
            <a:pPr marL="0" indent="0">
              <a:buNone/>
            </a:pPr>
            <a:endParaRPr lang="en-GB" sz="2800" dirty="0">
              <a:solidFill>
                <a:schemeClr val="tx1"/>
              </a:solidFill>
              <a:latin typeface="Posterama" panose="020B0502040204020203" pitchFamily="34" charset="0"/>
              <a:cs typeface="Posterama" panose="020B0502040204020203" pitchFamily="34" charset="0"/>
            </a:endParaRPr>
          </a:p>
        </p:txBody>
      </p:sp>
    </p:spTree>
    <p:extLst>
      <p:ext uri="{BB962C8B-B14F-4D97-AF65-F5344CB8AC3E}">
        <p14:creationId xmlns:p14="http://schemas.microsoft.com/office/powerpoint/2010/main" val="42159464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E99762-D6E5-450D-85BB-19C3CA50929C}"/>
              </a:ext>
            </a:extLst>
          </p:cNvPr>
          <p:cNvSpPr>
            <a:spLocks noGrp="1"/>
          </p:cNvSpPr>
          <p:nvPr>
            <p:ph type="title"/>
          </p:nvPr>
        </p:nvSpPr>
        <p:spPr>
          <a:xfrm>
            <a:off x="428234" y="-9526"/>
            <a:ext cx="11763765" cy="1066800"/>
          </a:xfrm>
          <a:solidFill>
            <a:srgbClr val="163788"/>
          </a:solidFill>
        </p:spPr>
        <p:txBody>
          <a:bodyPr>
            <a:normAutofit/>
          </a:bodyPr>
          <a:lstStyle/>
          <a:p>
            <a:r>
              <a:rPr lang="en-GB" b="1" dirty="0">
                <a:solidFill>
                  <a:schemeClr val="bg1"/>
                </a:solidFill>
              </a:rPr>
              <a:t> 	</a:t>
            </a:r>
            <a:r>
              <a:rPr lang="en-GB" sz="4800" b="1" dirty="0">
                <a:solidFill>
                  <a:schemeClr val="bg1"/>
                </a:solidFill>
                <a:latin typeface="Sabon Next LT" panose="02000500000000000000" pitchFamily="2" charset="0"/>
                <a:cs typeface="Sabon Next LT" panose="02000500000000000000" pitchFamily="2" charset="0"/>
              </a:rPr>
              <a:t>Branches of science </a:t>
            </a:r>
          </a:p>
        </p:txBody>
      </p:sp>
      <p:sp>
        <p:nvSpPr>
          <p:cNvPr id="5" name="Content Placeholder 4">
            <a:extLst>
              <a:ext uri="{FF2B5EF4-FFF2-40B4-BE49-F238E27FC236}">
                <a16:creationId xmlns:a16="http://schemas.microsoft.com/office/drawing/2014/main" id="{34360FC8-C293-400E-8CE2-FB119473D25C}"/>
              </a:ext>
            </a:extLst>
          </p:cNvPr>
          <p:cNvSpPr>
            <a:spLocks noGrp="1"/>
          </p:cNvSpPr>
          <p:nvPr>
            <p:ph sz="half" idx="1"/>
          </p:nvPr>
        </p:nvSpPr>
        <p:spPr>
          <a:xfrm>
            <a:off x="428234" y="1057274"/>
            <a:ext cx="11763766" cy="5800725"/>
          </a:xfrm>
          <a:solidFill>
            <a:srgbClr val="FFFFFF"/>
          </a:solidFill>
        </p:spPr>
        <p:txBody>
          <a:bodyPr>
            <a:normAutofit/>
          </a:bodyPr>
          <a:lstStyle/>
          <a:p>
            <a:pPr marL="0" indent="0">
              <a:buNone/>
            </a:pPr>
            <a:endParaRPr lang="en-GB" sz="2800" dirty="0">
              <a:solidFill>
                <a:schemeClr val="tx1"/>
              </a:solidFill>
              <a:latin typeface="Posterama" panose="020B0502040204020203" pitchFamily="34" charset="0"/>
              <a:cs typeface="Posterama" panose="020B0502040204020203" pitchFamily="34" charset="0"/>
            </a:endParaRPr>
          </a:p>
          <a:p>
            <a:pPr marL="0" indent="0">
              <a:buNone/>
            </a:pPr>
            <a:r>
              <a:rPr lang="en-GB" sz="2800" dirty="0">
                <a:solidFill>
                  <a:schemeClr val="tx1"/>
                </a:solidFill>
                <a:latin typeface="Posterama" panose="020B0502040204020203" pitchFamily="34" charset="0"/>
                <a:cs typeface="Posterama" panose="020B0502040204020203" pitchFamily="34" charset="0"/>
              </a:rPr>
              <a:t>There are </a:t>
            </a:r>
            <a:r>
              <a:rPr lang="en-GB" sz="2800" b="1" dirty="0">
                <a:solidFill>
                  <a:schemeClr val="tx1"/>
                </a:solidFill>
                <a:latin typeface="Posterama" panose="020B0502040204020203" pitchFamily="34" charset="0"/>
                <a:cs typeface="Posterama" panose="020B0502040204020203" pitchFamily="34" charset="0"/>
              </a:rPr>
              <a:t>two</a:t>
            </a:r>
            <a:r>
              <a:rPr lang="en-GB" sz="2800" dirty="0">
                <a:solidFill>
                  <a:schemeClr val="tx1"/>
                </a:solidFill>
                <a:latin typeface="Posterama" panose="020B0502040204020203" pitchFamily="34" charset="0"/>
                <a:cs typeface="Posterama" panose="020B0502040204020203" pitchFamily="34" charset="0"/>
              </a:rPr>
              <a:t> branches</a:t>
            </a:r>
            <a:r>
              <a:rPr lang="en-GB" sz="2800" i="1" dirty="0">
                <a:solidFill>
                  <a:schemeClr val="tx1"/>
                </a:solidFill>
                <a:latin typeface="Posterama" panose="020B0502040204020203" pitchFamily="34" charset="0"/>
                <a:cs typeface="Posterama" panose="020B0502040204020203" pitchFamily="34" charset="0"/>
              </a:rPr>
              <a:t>: natural science and social sciences </a:t>
            </a:r>
          </a:p>
          <a:p>
            <a:r>
              <a:rPr lang="en-GB" sz="2800" b="1" i="1" dirty="0">
                <a:solidFill>
                  <a:schemeClr val="tx1"/>
                </a:solidFill>
                <a:latin typeface="Posterama" panose="020B0502040204020203" pitchFamily="34" charset="0"/>
                <a:cs typeface="Posterama" panose="020B0502040204020203" pitchFamily="34" charset="0"/>
              </a:rPr>
              <a:t>Natural science </a:t>
            </a:r>
            <a:r>
              <a:rPr lang="en-GB" sz="2800" dirty="0">
                <a:solidFill>
                  <a:schemeClr val="tx1"/>
                </a:solidFill>
                <a:latin typeface="Posterama" panose="020B0502040204020203" pitchFamily="34" charset="0"/>
                <a:cs typeface="Posterama" panose="020B0502040204020203" pitchFamily="34" charset="0"/>
              </a:rPr>
              <a:t>is the study of natural phenomenon that is the physical environment. Primarily/traditional branches include: physics, chemistry, biology etc.</a:t>
            </a:r>
          </a:p>
          <a:p>
            <a:pPr marL="0" indent="0">
              <a:buNone/>
            </a:pPr>
            <a:endParaRPr lang="en-GB" sz="2800" dirty="0">
              <a:solidFill>
                <a:schemeClr val="tx1"/>
              </a:solidFill>
              <a:latin typeface="Posterama" panose="020B0502040204020203" pitchFamily="34" charset="0"/>
              <a:cs typeface="Posterama" panose="020B0502040204020203" pitchFamily="34" charset="0"/>
            </a:endParaRPr>
          </a:p>
          <a:p>
            <a:r>
              <a:rPr lang="en-GB" sz="2800" b="1" i="1" dirty="0">
                <a:solidFill>
                  <a:schemeClr val="tx1"/>
                </a:solidFill>
                <a:latin typeface="Posterama" panose="020B0502040204020203" pitchFamily="34" charset="0"/>
                <a:cs typeface="Posterama" panose="020B0502040204020203" pitchFamily="34" charset="0"/>
              </a:rPr>
              <a:t>Social science </a:t>
            </a:r>
            <a:r>
              <a:rPr lang="en-GB" sz="2800" dirty="0">
                <a:solidFill>
                  <a:schemeClr val="tx1"/>
                </a:solidFill>
                <a:latin typeface="Posterama" panose="020B0502040204020203" pitchFamily="34" charset="0"/>
                <a:cs typeface="Posterama" panose="020B0502040204020203" pitchFamily="34" charset="0"/>
              </a:rPr>
              <a:t>thus is the study of human society. The emphasis is on behaviour, social structure, institutions, relationships- how people relate to each other, at individual, family, community and organizational levels </a:t>
            </a:r>
          </a:p>
          <a:p>
            <a:pPr marL="0" indent="0">
              <a:buNone/>
            </a:pPr>
            <a:endParaRPr lang="en-GB" sz="2800" dirty="0">
              <a:solidFill>
                <a:schemeClr val="tx1"/>
              </a:solidFill>
              <a:latin typeface="Posterama" panose="020B0502040204020203" pitchFamily="34" charset="0"/>
              <a:cs typeface="Posterama" panose="020B0502040204020203" pitchFamily="34" charset="0"/>
            </a:endParaRPr>
          </a:p>
          <a:p>
            <a:pPr marL="0" indent="0">
              <a:buNone/>
            </a:pPr>
            <a:endParaRPr lang="en-GB" sz="2800" dirty="0">
              <a:solidFill>
                <a:schemeClr val="tx1"/>
              </a:solidFill>
              <a:latin typeface="Posterama" panose="020B0502040204020203" pitchFamily="34" charset="0"/>
              <a:cs typeface="Posterama" panose="020B0502040204020203" pitchFamily="34" charset="0"/>
            </a:endParaRPr>
          </a:p>
        </p:txBody>
      </p:sp>
    </p:spTree>
    <p:extLst>
      <p:ext uri="{BB962C8B-B14F-4D97-AF65-F5344CB8AC3E}">
        <p14:creationId xmlns:p14="http://schemas.microsoft.com/office/powerpoint/2010/main" val="16109178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E99762-D6E5-450D-85BB-19C3CA50929C}"/>
              </a:ext>
            </a:extLst>
          </p:cNvPr>
          <p:cNvSpPr>
            <a:spLocks noGrp="1"/>
          </p:cNvSpPr>
          <p:nvPr>
            <p:ph type="title"/>
          </p:nvPr>
        </p:nvSpPr>
        <p:spPr>
          <a:xfrm>
            <a:off x="428234" y="-9526"/>
            <a:ext cx="11763765" cy="1066800"/>
          </a:xfrm>
          <a:solidFill>
            <a:srgbClr val="163788"/>
          </a:solidFill>
        </p:spPr>
        <p:txBody>
          <a:bodyPr>
            <a:normAutofit/>
          </a:bodyPr>
          <a:lstStyle/>
          <a:p>
            <a:r>
              <a:rPr lang="en-GB" b="1" dirty="0">
                <a:solidFill>
                  <a:schemeClr val="bg1"/>
                </a:solidFill>
              </a:rPr>
              <a:t> 	</a:t>
            </a:r>
            <a:r>
              <a:rPr lang="en-GB" sz="4800" b="1" dirty="0">
                <a:solidFill>
                  <a:schemeClr val="bg1"/>
                </a:solidFill>
                <a:latin typeface="Sabon Next LT" panose="02000500000000000000" pitchFamily="2" charset="0"/>
                <a:cs typeface="Sabon Next LT" panose="02000500000000000000" pitchFamily="2" charset="0"/>
              </a:rPr>
              <a:t>Historical overview  </a:t>
            </a:r>
          </a:p>
        </p:txBody>
      </p:sp>
      <p:sp>
        <p:nvSpPr>
          <p:cNvPr id="5" name="Content Placeholder 4">
            <a:extLst>
              <a:ext uri="{FF2B5EF4-FFF2-40B4-BE49-F238E27FC236}">
                <a16:creationId xmlns:a16="http://schemas.microsoft.com/office/drawing/2014/main" id="{34360FC8-C293-400E-8CE2-FB119473D25C}"/>
              </a:ext>
            </a:extLst>
          </p:cNvPr>
          <p:cNvSpPr>
            <a:spLocks noGrp="1"/>
          </p:cNvSpPr>
          <p:nvPr>
            <p:ph sz="half" idx="1"/>
          </p:nvPr>
        </p:nvSpPr>
        <p:spPr>
          <a:xfrm>
            <a:off x="428234" y="1057274"/>
            <a:ext cx="11763766" cy="5800725"/>
          </a:xfrm>
          <a:solidFill>
            <a:srgbClr val="FFFFFF"/>
          </a:solidFill>
        </p:spPr>
        <p:txBody>
          <a:bodyPr>
            <a:normAutofit/>
          </a:bodyPr>
          <a:lstStyle/>
          <a:p>
            <a:pPr marL="0" indent="0">
              <a:buNone/>
            </a:pPr>
            <a:endParaRPr lang="en-GB" sz="2800" i="1" dirty="0">
              <a:solidFill>
                <a:schemeClr val="tx1"/>
              </a:solidFill>
              <a:latin typeface="Posterama" panose="020B0502040204020203" pitchFamily="34" charset="0"/>
              <a:cs typeface="Posterama" panose="020B0502040204020203" pitchFamily="34" charset="0"/>
            </a:endParaRPr>
          </a:p>
          <a:p>
            <a:r>
              <a:rPr lang="en-GB" sz="2800" dirty="0">
                <a:solidFill>
                  <a:schemeClr val="tx1"/>
                </a:solidFill>
                <a:latin typeface="Posterama" panose="020B0502040204020203" pitchFamily="34" charset="0"/>
                <a:cs typeface="Posterama" panose="020B0502040204020203" pitchFamily="34" charset="0"/>
              </a:rPr>
              <a:t>There are many narratives about the origin and developments of social science research </a:t>
            </a:r>
          </a:p>
          <a:p>
            <a:r>
              <a:rPr lang="en-GB" sz="2800" dirty="0">
                <a:solidFill>
                  <a:schemeClr val="tx1"/>
                </a:solidFill>
                <a:latin typeface="Posterama" panose="020B0502040204020203" pitchFamily="34" charset="0"/>
                <a:cs typeface="Posterama" panose="020B0502040204020203" pitchFamily="34" charset="0"/>
              </a:rPr>
              <a:t>Generally agreed that the history of social science research can is traced to the 19th century events in the name of the French and Industrial revolution.</a:t>
            </a:r>
          </a:p>
          <a:p>
            <a:r>
              <a:rPr lang="en-GB" sz="2800" dirty="0">
                <a:solidFill>
                  <a:schemeClr val="tx1"/>
                </a:solidFill>
                <a:latin typeface="Posterama" panose="020B0502040204020203" pitchFamily="34" charset="0"/>
                <a:cs typeface="Posterama" panose="020B0502040204020203" pitchFamily="34" charset="0"/>
              </a:rPr>
              <a:t>Auguste Comte, major contributor to modern social research methods</a:t>
            </a:r>
          </a:p>
          <a:p>
            <a:r>
              <a:rPr lang="en-GB" sz="2800" dirty="0">
                <a:solidFill>
                  <a:schemeClr val="tx1"/>
                </a:solidFill>
                <a:latin typeface="Posterama" panose="020B0502040204020203" pitchFamily="34" charset="0"/>
                <a:cs typeface="Posterama" panose="020B0502040204020203" pitchFamily="34" charset="0"/>
              </a:rPr>
              <a:t>He was a critic of metaphysical and religious beliefs, dominant at the time</a:t>
            </a:r>
          </a:p>
          <a:p>
            <a:r>
              <a:rPr lang="en-GB" sz="2800" dirty="0">
                <a:solidFill>
                  <a:schemeClr val="tx1"/>
                </a:solidFill>
                <a:latin typeface="Posterama" panose="020B0502040204020203" pitchFamily="34" charset="0"/>
                <a:cs typeface="Posterama" panose="020B0502040204020203" pitchFamily="34" charset="0"/>
              </a:rPr>
              <a:t>He argued for the use of </a:t>
            </a:r>
            <a:r>
              <a:rPr lang="en-GB" sz="2800" dirty="0">
                <a:solidFill>
                  <a:srgbClr val="FF0000"/>
                </a:solidFill>
                <a:latin typeface="Posterama" panose="020B0502040204020203" pitchFamily="34" charset="0"/>
                <a:cs typeface="Posterama" panose="020B0502040204020203" pitchFamily="34" charset="0"/>
              </a:rPr>
              <a:t>scientific methods </a:t>
            </a:r>
            <a:r>
              <a:rPr lang="en-GB" sz="2800" dirty="0">
                <a:solidFill>
                  <a:schemeClr val="tx1"/>
                </a:solidFill>
                <a:latin typeface="Posterama" panose="020B0502040204020203" pitchFamily="34" charset="0"/>
                <a:cs typeface="Posterama" panose="020B0502040204020203" pitchFamily="34" charset="0"/>
              </a:rPr>
              <a:t>to study social phenomena </a:t>
            </a:r>
          </a:p>
          <a:p>
            <a:pPr marL="0" indent="0">
              <a:buNone/>
            </a:pPr>
            <a:endParaRPr lang="en-GB" sz="2800" dirty="0">
              <a:solidFill>
                <a:schemeClr val="tx1"/>
              </a:solidFill>
              <a:latin typeface="Posterama" panose="020B0502040204020203" pitchFamily="34" charset="0"/>
              <a:cs typeface="Posterama" panose="020B0502040204020203" pitchFamily="34" charset="0"/>
            </a:endParaRPr>
          </a:p>
          <a:p>
            <a:pPr marL="0" indent="0">
              <a:buNone/>
            </a:pPr>
            <a:endParaRPr lang="en-GB" sz="2800" dirty="0">
              <a:solidFill>
                <a:schemeClr val="tx1"/>
              </a:solidFill>
              <a:latin typeface="Posterama" panose="020B0502040204020203" pitchFamily="34" charset="0"/>
              <a:cs typeface="Posterama" panose="020B0502040204020203" pitchFamily="34" charset="0"/>
            </a:endParaRPr>
          </a:p>
          <a:p>
            <a:pPr marL="0" indent="0">
              <a:buNone/>
            </a:pPr>
            <a:endParaRPr lang="en-GB" sz="2800" dirty="0">
              <a:solidFill>
                <a:schemeClr val="tx1"/>
              </a:solidFill>
              <a:latin typeface="Posterama" panose="020B0502040204020203" pitchFamily="34" charset="0"/>
              <a:cs typeface="Posterama" panose="020B0502040204020203" pitchFamily="34" charset="0"/>
            </a:endParaRPr>
          </a:p>
        </p:txBody>
      </p:sp>
    </p:spTree>
    <p:extLst>
      <p:ext uri="{BB962C8B-B14F-4D97-AF65-F5344CB8AC3E}">
        <p14:creationId xmlns:p14="http://schemas.microsoft.com/office/powerpoint/2010/main" val="187930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bg/>
                                          </p:spTgt>
                                        </p:tgtEl>
                                        <p:attrNameLst>
                                          <p:attrName>style.visibility</p:attrName>
                                        </p:attrNameLst>
                                      </p:cBhvr>
                                      <p:to>
                                        <p:strVal val="visible"/>
                                      </p:to>
                                    </p:set>
                                    <p:animEffect transition="in" filter="fade">
                                      <p:cBhvr>
                                        <p:cTn id="7" dur="1000"/>
                                        <p:tgtEl>
                                          <p:spTgt spid="5">
                                            <p:bg/>
                                          </p:spTgt>
                                        </p:tgtEl>
                                      </p:cBhvr>
                                    </p:animEffect>
                                    <p:anim calcmode="lin" valueType="num">
                                      <p:cBhvr>
                                        <p:cTn id="8" dur="1000" fill="hold"/>
                                        <p:tgtEl>
                                          <p:spTgt spid="5">
                                            <p:bg/>
                                          </p:spTgt>
                                        </p:tgtEl>
                                        <p:attrNameLst>
                                          <p:attrName>ppt_x</p:attrName>
                                        </p:attrNameLst>
                                      </p:cBhvr>
                                      <p:tavLst>
                                        <p:tav tm="0">
                                          <p:val>
                                            <p:strVal val="#ppt_x"/>
                                          </p:val>
                                        </p:tav>
                                        <p:tav tm="100000">
                                          <p:val>
                                            <p:strVal val="#ppt_x"/>
                                          </p:val>
                                        </p:tav>
                                      </p:tavLst>
                                    </p:anim>
                                    <p:anim calcmode="lin" valueType="num">
                                      <p:cBhvr>
                                        <p:cTn id="9" dur="1000" fill="hold"/>
                                        <p:tgtEl>
                                          <p:spTgt spid="5">
                                            <p:bg/>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E99762-D6E5-450D-85BB-19C3CA50929C}"/>
              </a:ext>
            </a:extLst>
          </p:cNvPr>
          <p:cNvSpPr>
            <a:spLocks noGrp="1"/>
          </p:cNvSpPr>
          <p:nvPr>
            <p:ph type="title"/>
          </p:nvPr>
        </p:nvSpPr>
        <p:spPr>
          <a:xfrm>
            <a:off x="428234" y="-9526"/>
            <a:ext cx="11763765" cy="1066800"/>
          </a:xfrm>
          <a:solidFill>
            <a:srgbClr val="163788"/>
          </a:solidFill>
        </p:spPr>
        <p:txBody>
          <a:bodyPr>
            <a:normAutofit/>
          </a:bodyPr>
          <a:lstStyle/>
          <a:p>
            <a:r>
              <a:rPr lang="en-GB" b="1" dirty="0">
                <a:solidFill>
                  <a:schemeClr val="bg1"/>
                </a:solidFill>
              </a:rPr>
              <a:t> 	</a:t>
            </a:r>
            <a:r>
              <a:rPr lang="en-GB" sz="4800" b="1" dirty="0">
                <a:solidFill>
                  <a:schemeClr val="bg1"/>
                </a:solidFill>
                <a:latin typeface="Sabon Next LT" panose="02000500000000000000" pitchFamily="2" charset="0"/>
                <a:cs typeface="Sabon Next LT" panose="02000500000000000000" pitchFamily="2" charset="0"/>
              </a:rPr>
              <a:t>Positivism </a:t>
            </a:r>
          </a:p>
        </p:txBody>
      </p:sp>
      <p:sp>
        <p:nvSpPr>
          <p:cNvPr id="5" name="Content Placeholder 4">
            <a:extLst>
              <a:ext uri="{FF2B5EF4-FFF2-40B4-BE49-F238E27FC236}">
                <a16:creationId xmlns:a16="http://schemas.microsoft.com/office/drawing/2014/main" id="{34360FC8-C293-400E-8CE2-FB119473D25C}"/>
              </a:ext>
            </a:extLst>
          </p:cNvPr>
          <p:cNvSpPr>
            <a:spLocks noGrp="1"/>
          </p:cNvSpPr>
          <p:nvPr>
            <p:ph sz="half" idx="1"/>
          </p:nvPr>
        </p:nvSpPr>
        <p:spPr>
          <a:xfrm>
            <a:off x="428234" y="1057274"/>
            <a:ext cx="11763766" cy="5800725"/>
          </a:xfrm>
          <a:solidFill>
            <a:srgbClr val="FFFFFF"/>
          </a:solidFill>
        </p:spPr>
        <p:txBody>
          <a:bodyPr>
            <a:normAutofit lnSpcReduction="10000"/>
          </a:bodyPr>
          <a:lstStyle/>
          <a:p>
            <a:pPr marL="0" indent="0">
              <a:buNone/>
            </a:pPr>
            <a:endParaRPr lang="en-GB" sz="2800" i="1" dirty="0">
              <a:solidFill>
                <a:schemeClr val="tx1"/>
              </a:solidFill>
              <a:latin typeface="Posterama" panose="020B0502040204020203" pitchFamily="34" charset="0"/>
              <a:cs typeface="Posterama" panose="020B0502040204020203" pitchFamily="34" charset="0"/>
            </a:endParaRPr>
          </a:p>
          <a:p>
            <a:r>
              <a:rPr lang="en-GB" sz="2800" dirty="0">
                <a:solidFill>
                  <a:schemeClr val="tx1"/>
                </a:solidFill>
                <a:latin typeface="Posterama" panose="020B0502040204020203" pitchFamily="34" charset="0"/>
                <a:cs typeface="Posterama" panose="020B0502040204020203" pitchFamily="34" charset="0"/>
              </a:rPr>
              <a:t>It is a worldview grounded in natural scientific methods of investigation</a:t>
            </a:r>
          </a:p>
          <a:p>
            <a:r>
              <a:rPr lang="en-GB" sz="2800" dirty="0">
                <a:solidFill>
                  <a:schemeClr val="tx1"/>
                </a:solidFill>
                <a:latin typeface="Posterama" panose="020B0502040204020203" pitchFamily="34" charset="0"/>
                <a:cs typeface="Posterama" panose="020B0502040204020203" pitchFamily="34" charset="0"/>
              </a:rPr>
              <a:t>Under positivism, research is </a:t>
            </a:r>
            <a:r>
              <a:rPr lang="en-GB" sz="2800" dirty="0">
                <a:solidFill>
                  <a:srgbClr val="FF0000"/>
                </a:solidFill>
                <a:latin typeface="Posterama" panose="020B0502040204020203" pitchFamily="34" charset="0"/>
                <a:cs typeface="Posterama" panose="020B0502040204020203" pitchFamily="34" charset="0"/>
              </a:rPr>
              <a:t>quantitative</a:t>
            </a:r>
            <a:r>
              <a:rPr lang="en-GB" sz="2800" dirty="0">
                <a:solidFill>
                  <a:schemeClr val="tx1"/>
                </a:solidFill>
                <a:latin typeface="Posterama" panose="020B0502040204020203" pitchFamily="34" charset="0"/>
                <a:cs typeface="Posterama" panose="020B0502040204020203" pitchFamily="34" charset="0"/>
              </a:rPr>
              <a:t> and is driven by the deductive theory/reasoning </a:t>
            </a:r>
          </a:p>
          <a:p>
            <a:r>
              <a:rPr lang="en-GB" sz="2800" dirty="0">
                <a:solidFill>
                  <a:schemeClr val="tx1"/>
                </a:solidFill>
                <a:latin typeface="Posterama" panose="020B0502040204020203" pitchFamily="34" charset="0"/>
                <a:cs typeface="Posterama" panose="020B0502040204020203" pitchFamily="34" charset="0"/>
              </a:rPr>
              <a:t>Deductive reasoning works from the more general to the more specific </a:t>
            </a:r>
          </a:p>
          <a:p>
            <a:r>
              <a:rPr lang="en-GB" sz="2800" dirty="0">
                <a:solidFill>
                  <a:schemeClr val="tx1"/>
                </a:solidFill>
                <a:latin typeface="Posterama" panose="020B0502040204020203" pitchFamily="34" charset="0"/>
                <a:cs typeface="Posterama" panose="020B0502040204020203" pitchFamily="34" charset="0"/>
              </a:rPr>
              <a:t>The process of research begins with a theory, hypothesis, data collection through structured questionnaire, test hypothesis, prove or falsify the hypothesis.</a:t>
            </a:r>
          </a:p>
          <a:p>
            <a:r>
              <a:rPr lang="en-GB" sz="2800" dirty="0">
                <a:solidFill>
                  <a:schemeClr val="tx1"/>
                </a:solidFill>
                <a:latin typeface="Posterama" panose="020B0502040204020203" pitchFamily="34" charset="0"/>
                <a:cs typeface="Posterama" panose="020B0502040204020203" pitchFamily="34" charset="0"/>
              </a:rPr>
              <a:t>Philosophically,  reality is independent of human consciousness, is objective, rests on order, </a:t>
            </a:r>
            <a:r>
              <a:rPr lang="en-GB" sz="2800" dirty="0">
                <a:solidFill>
                  <a:srgbClr val="FF0000"/>
                </a:solidFill>
                <a:latin typeface="Posterama" panose="020B0502040204020203" pitchFamily="34" charset="0"/>
                <a:cs typeface="Posterama" panose="020B0502040204020203" pitchFamily="34" charset="0"/>
              </a:rPr>
              <a:t>is governed by strict natural and unchangeable laws</a:t>
            </a:r>
            <a:r>
              <a:rPr lang="en-GB" sz="2800" dirty="0">
                <a:solidFill>
                  <a:schemeClr val="tx1"/>
                </a:solidFill>
                <a:latin typeface="Posterama" panose="020B0502040204020203" pitchFamily="34" charset="0"/>
                <a:cs typeface="Posterama" panose="020B0502040204020203" pitchFamily="34" charset="0"/>
              </a:rPr>
              <a:t>.</a:t>
            </a:r>
          </a:p>
          <a:p>
            <a:pPr marL="0" indent="0">
              <a:buNone/>
            </a:pPr>
            <a:endParaRPr lang="en-GB" sz="2800" dirty="0">
              <a:solidFill>
                <a:schemeClr val="tx1"/>
              </a:solidFill>
              <a:latin typeface="Posterama" panose="020B0502040204020203" pitchFamily="34" charset="0"/>
              <a:cs typeface="Posterama" panose="020B0502040204020203" pitchFamily="34" charset="0"/>
            </a:endParaRPr>
          </a:p>
          <a:p>
            <a:pPr marL="0" indent="0">
              <a:buNone/>
            </a:pPr>
            <a:endParaRPr lang="en-GB" sz="2800" dirty="0">
              <a:solidFill>
                <a:schemeClr val="tx1"/>
              </a:solidFill>
              <a:latin typeface="Posterama" panose="020B0502040204020203" pitchFamily="34" charset="0"/>
              <a:cs typeface="Posterama" panose="020B0502040204020203" pitchFamily="34" charset="0"/>
            </a:endParaRPr>
          </a:p>
        </p:txBody>
      </p:sp>
    </p:spTree>
    <p:extLst>
      <p:ext uri="{BB962C8B-B14F-4D97-AF65-F5344CB8AC3E}">
        <p14:creationId xmlns:p14="http://schemas.microsoft.com/office/powerpoint/2010/main" val="1588471482"/>
      </p:ext>
    </p:extLst>
  </p:cSld>
  <p:clrMapOvr>
    <a:masterClrMapping/>
  </p:clrMapOvr>
</p:sld>
</file>

<file path=ppt/theme/theme1.xml><?xml version="1.0" encoding="utf-8"?>
<a:theme xmlns:a="http://schemas.openxmlformats.org/drawingml/2006/main" name="Storybuilding Neal Creative">
  <a:themeElements>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Custom 3">
      <a:majorFont>
        <a:latin typeface="Roboto Slab"/>
        <a:ea typeface=""/>
        <a:cs typeface=""/>
      </a:majorFont>
      <a:minorFont>
        <a:latin typeface="Robot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FUL Presentations.pptx" id="{F35F1979-0F96-40AB-A8BA-4291EDE5F127}" vid="{D4D34B82-5498-418F-8E4B-B445820BAA9A}"/>
    </a:ext>
  </a:extLst>
</a:theme>
</file>

<file path=ppt/theme/theme2.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majorFont>
      <a:minorFont>
        <a:latin typeface="Franklin Gothic Book" panose="020B0503020102020204"/>
        <a:ea typeface=""/>
        <a:cs typeface=""/>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2" Type="http://schemas.microsoft.com/office/2011/relationships/webextension" Target="webextension2.xml"/><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525" row="6">
    <wetp:webextensionref xmlns:r="http://schemas.openxmlformats.org/officeDocument/2006/relationships" r:id="rId1"/>
  </wetp:taskpane>
  <wetp:taskpane dockstate="right" visibility="0" width="525" row="7">
    <wetp:webextensionref xmlns:r="http://schemas.openxmlformats.org/officeDocument/2006/relationships" r:id="rId2"/>
  </wetp:taskpane>
</wetp:taskpanes>
</file>

<file path=ppt/webextensions/webextension1.xml><?xml version="1.0" encoding="utf-8"?>
<we:webextension xmlns:we="http://schemas.microsoft.com/office/webextensions/webextension/2010/11" id="{207A461C-359E-41BA-9F99-06B50602525F}">
  <we:reference id="wa200000113" version="1.0.0.0" store="en-US" storeType="OMEX"/>
  <we:alternateReferences>
    <we:reference id="WA200000113" version="1.0.0.0" store="" storeType="OMEX"/>
  </we:alternateReferences>
  <we:properties/>
  <we:bindings/>
  <we:snapshot xmlns:r="http://schemas.openxmlformats.org/officeDocument/2006/relationships"/>
</we:webextension>
</file>

<file path=ppt/webextensions/webextension2.xml><?xml version="1.0" encoding="utf-8"?>
<we:webextension xmlns:we="http://schemas.microsoft.com/office/webextensions/webextension/2010/11" id="{EAA32F57-FA54-4C49-8DD3-415AE2A1E30F}">
  <we:reference id="wa104381411" version="1.0.0.0" store="en-US" storeType="OMEX"/>
  <we:alternateReferences>
    <we:reference id="WA104381411" version="1.0.0.0" store=""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C880D19CB5BF3A469DD708FFC7108CAE" ma:contentTypeVersion="10" ma:contentTypeDescription="Create a new document." ma:contentTypeScope="" ma:versionID="a8b410e4162878cccfa7e63925bd46bf">
  <xsd:schema xmlns:xsd="http://www.w3.org/2001/XMLSchema" xmlns:xs="http://www.w3.org/2001/XMLSchema" xmlns:p="http://schemas.microsoft.com/office/2006/metadata/properties" xmlns:ns2="585216df-d147-48e2-80cf-f8c913eb87ca" targetNamespace="http://schemas.microsoft.com/office/2006/metadata/properties" ma:root="true" ma:fieldsID="65652c7d659aa7342745d84b38959486" ns2:_="">
    <xsd:import namespace="585216df-d147-48e2-80cf-f8c913eb87ca"/>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85216df-d147-48e2-80cf-f8c913eb87c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ternalName="MediaServiceDateTaken" ma:readOnly="true">
      <xsd:simpleType>
        <xsd:restriction base="dms:Text"/>
      </xsd:simpleType>
    </xsd:element>
    <xsd:element name="MediaServiceLocation" ma:index="17" nillable="true" ma:displayName="Location"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AEAEAE94-E049-4C9D-B8CC-A36FDC56F6AF}">
  <ds:schemaRefs>
    <ds:schemaRef ds:uri="http://schemas.microsoft.com/sharepoint/v3/contenttype/forms"/>
  </ds:schemaRefs>
</ds:datastoreItem>
</file>

<file path=customXml/itemProps2.xml><?xml version="1.0" encoding="utf-8"?>
<ds:datastoreItem xmlns:ds="http://schemas.openxmlformats.org/officeDocument/2006/customXml" ds:itemID="{79FDA521-B621-4C12-B8C3-D9E0675E8A8E}">
  <ds:schemaRefs>
    <ds:schemaRef ds:uri="585216df-d147-48e2-80cf-f8c913eb87ca"/>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4AD5054F-E035-4EC9-B10E-F200FA160C59}">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Powerful Presentations</Template>
  <TotalTime>14038</TotalTime>
  <Words>1011</Words>
  <Application>Microsoft Macintosh PowerPoint</Application>
  <PresentationFormat>Widescreen</PresentationFormat>
  <Paragraphs>106</Paragraphs>
  <Slides>15</Slides>
  <Notes>0</Notes>
  <HiddenSlides>0</HiddenSlides>
  <MMClips>0</MMClips>
  <ScaleCrop>false</ScaleCrop>
  <HeadingPairs>
    <vt:vector size="6" baseType="variant">
      <vt:variant>
        <vt:lpstr>Fonts Used</vt:lpstr>
      </vt:variant>
      <vt:variant>
        <vt:i4>14</vt:i4>
      </vt:variant>
      <vt:variant>
        <vt:lpstr>Theme</vt:lpstr>
      </vt:variant>
      <vt:variant>
        <vt:i4>2</vt:i4>
      </vt:variant>
      <vt:variant>
        <vt:lpstr>Slide Titles</vt:lpstr>
      </vt:variant>
      <vt:variant>
        <vt:i4>15</vt:i4>
      </vt:variant>
    </vt:vector>
  </HeadingPairs>
  <TitlesOfParts>
    <vt:vector size="31" baseType="lpstr">
      <vt:lpstr>Calibri</vt:lpstr>
      <vt:lpstr>Wingdings</vt:lpstr>
      <vt:lpstr>Oswald</vt:lpstr>
      <vt:lpstr>Sabon Next LT</vt:lpstr>
      <vt:lpstr>Arial</vt:lpstr>
      <vt:lpstr>Roboto Slab</vt:lpstr>
      <vt:lpstr>Segoe UI</vt:lpstr>
      <vt:lpstr>Segoe UI Black</vt:lpstr>
      <vt:lpstr>Segoe UI Semibold</vt:lpstr>
      <vt:lpstr>Roboto</vt:lpstr>
      <vt:lpstr>Segoe UI Semilight</vt:lpstr>
      <vt:lpstr>Franklin Gothic Book</vt:lpstr>
      <vt:lpstr>Posterama</vt:lpstr>
      <vt:lpstr>Arial Black</vt:lpstr>
      <vt:lpstr>Storybuilding Neal Creative</vt:lpstr>
      <vt:lpstr>Crop</vt:lpstr>
      <vt:lpstr> Introduction to Social Research  </vt:lpstr>
      <vt:lpstr>PowerPoint Presentation</vt:lpstr>
      <vt:lpstr>  What is social research?</vt:lpstr>
      <vt:lpstr>  Social research</vt:lpstr>
      <vt:lpstr> Human knowledge and science</vt:lpstr>
      <vt:lpstr> How is science different from other sources?</vt:lpstr>
      <vt:lpstr>  Branches of science </vt:lpstr>
      <vt:lpstr>  Historical overview  </vt:lpstr>
      <vt:lpstr>  Positivism </vt:lpstr>
      <vt:lpstr>  Interpretative paradigm </vt:lpstr>
      <vt:lpstr>  Goals of social research </vt:lpstr>
      <vt:lpstr>  Goals of social research </vt:lpstr>
      <vt:lpstr>  Characteristics of social research </vt:lpstr>
      <vt:lpstr>  Functions of social research </vt:lpstr>
      <vt:lpstr> The end: Thank you. Questions? </vt:lpstr>
    </vt:vector>
  </TitlesOfParts>
  <Company>University Of Glasgow</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POWERFUL</dc:title>
  <dc:subject/>
  <dc:creator>Mark Wong</dc:creator>
  <cp:keywords/>
  <dc:description/>
  <cp:lastModifiedBy>Simona Simona</cp:lastModifiedBy>
  <cp:revision>421</cp:revision>
  <cp:lastPrinted>2018-09-05T15:19:43Z</cp:lastPrinted>
  <dcterms:created xsi:type="dcterms:W3CDTF">2017-11-14T12:22:58Z</dcterms:created>
  <dcterms:modified xsi:type="dcterms:W3CDTF">2021-08-30T06:46:22Z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0x010100C880D19CB5BF3A469DD708FFC7108CAE</vt:lpwstr>
  </property>
</Properties>
</file>